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1"/>
    <p:sldMasterId id="2147483716" r:id="rId2"/>
  </p:sldMasterIdLst>
  <p:notesMasterIdLst>
    <p:notesMasterId r:id="rId14"/>
  </p:notesMasterIdLst>
  <p:sldIdLst>
    <p:sldId id="269" r:id="rId3"/>
    <p:sldId id="270" r:id="rId4"/>
    <p:sldId id="271" r:id="rId5"/>
    <p:sldId id="272" r:id="rId6"/>
    <p:sldId id="279" r:id="rId7"/>
    <p:sldId id="277" r:id="rId8"/>
    <p:sldId id="280" r:id="rId9"/>
    <p:sldId id="273" r:id="rId10"/>
    <p:sldId id="274" r:id="rId11"/>
    <p:sldId id="281" r:id="rId12"/>
    <p:sldId id="282" r:id="rId13"/>
  </p:sldIdLst>
  <p:sldSz cx="12192000" cy="6858000"/>
  <p:notesSz cx="6858000" cy="9144000"/>
  <p:custDataLst>
    <p:tags r:id="rId15"/>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6524B"/>
    <a:srgbClr val="307F94"/>
    <a:srgbClr val="40826F"/>
    <a:srgbClr val="47596B"/>
    <a:srgbClr val="676F72"/>
    <a:srgbClr val="D66058"/>
    <a:srgbClr val="367E98"/>
    <a:srgbClr val="3F91A7"/>
    <a:srgbClr val="4E9B85"/>
    <a:srgbClr val="FE70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658" autoAdjust="0"/>
    <p:restoredTop sz="86443" autoAdjust="0"/>
  </p:normalViewPr>
  <p:slideViewPr>
    <p:cSldViewPr snapToGrid="0">
      <p:cViewPr varScale="1">
        <p:scale>
          <a:sx n="94" d="100"/>
          <a:sy n="94" d="100"/>
        </p:scale>
        <p:origin x="432" y="90"/>
      </p:cViewPr>
      <p:guideLst/>
    </p:cSldViewPr>
  </p:slideViewPr>
  <p:notesTextViewPr>
    <p:cViewPr>
      <p:scale>
        <a:sx n="1" d="1"/>
        <a:sy n="1" d="1"/>
      </p:scale>
      <p:origin x="0" y="0"/>
    </p:cViewPr>
  </p:notesTextViewPr>
  <p:notesViewPr>
    <p:cSldViewPr snapToGrid="0">
      <p:cViewPr varScale="1">
        <p:scale>
          <a:sx n="86" d="100"/>
          <a:sy n="86" d="100"/>
        </p:scale>
        <p:origin x="2034"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45BF65-F58F-4F9F-94A5-635EA2C3E04C}" type="datetimeFigureOut">
              <a:rPr lang="en-US" smtClean="0"/>
              <a:t>6/6/2018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F9A859-6E08-4876-99D6-FF226DD1FF54}" type="slidenum">
              <a:rPr lang="en-US" smtClean="0"/>
              <a:t>‹#›</a:t>
            </a:fld>
            <a:endParaRPr lang="en-US" dirty="0"/>
          </a:p>
        </p:txBody>
      </p:sp>
    </p:spTree>
    <p:extLst>
      <p:ext uri="{BB962C8B-B14F-4D97-AF65-F5344CB8AC3E}">
        <p14:creationId xmlns:p14="http://schemas.microsoft.com/office/powerpoint/2010/main" val="29516986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BF9A859-6E08-4876-99D6-FF226DD1FF54}" type="slidenum">
              <a:rPr lang="en-US" smtClean="0"/>
              <a:t>1</a:t>
            </a:fld>
            <a:endParaRPr lang="en-US" dirty="0"/>
          </a:p>
        </p:txBody>
      </p:sp>
    </p:spTree>
    <p:extLst>
      <p:ext uri="{BB962C8B-B14F-4D97-AF65-F5344CB8AC3E}">
        <p14:creationId xmlns:p14="http://schemas.microsoft.com/office/powerpoint/2010/main" val="36698178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4571999" y="1951316"/>
            <a:ext cx="7620001" cy="1645920"/>
          </a:xfrm>
          <a:solidFill>
            <a:schemeClr val="accent5"/>
          </a:solidFill>
          <a:ln w="38100">
            <a:noFill/>
          </a:ln>
        </p:spPr>
        <p:txBody>
          <a:bodyPr lIns="457200" tIns="457200" rIns="457200" bIns="457200" anchor="ctr" anchorCtr="0">
            <a:noAutofit/>
          </a:bodyPr>
          <a:lstStyle>
            <a:lvl1pPr algn="l">
              <a:defRPr sz="4000" b="1" i="0" spc="0" baseline="0">
                <a:solidFill>
                  <a:schemeClr val="tx1"/>
                </a:solidFill>
                <a:latin typeface="Arial Black" charset="0"/>
                <a:ea typeface="Arial Black" charset="0"/>
                <a:cs typeface="Arial Black" charset="0"/>
              </a:defRPr>
            </a:lvl1pPr>
          </a:lstStyle>
          <a:p>
            <a:r>
              <a:rPr lang="en-US" dirty="0"/>
              <a:t>Click to edit Master title style</a:t>
            </a:r>
          </a:p>
        </p:txBody>
      </p:sp>
      <p:sp>
        <p:nvSpPr>
          <p:cNvPr id="3" name="Subtitle 2"/>
          <p:cNvSpPr>
            <a:spLocks noGrp="1"/>
          </p:cNvSpPr>
          <p:nvPr>
            <p:ph type="subTitle" idx="1"/>
          </p:nvPr>
        </p:nvSpPr>
        <p:spPr>
          <a:xfrm>
            <a:off x="4571999" y="3597236"/>
            <a:ext cx="7620001" cy="1239894"/>
          </a:xfrm>
          <a:noFill/>
        </p:spPr>
        <p:txBody>
          <a:bodyPr lIns="457200" tIns="182880" rIns="457200" bIns="457200">
            <a:normAutofit/>
          </a:bodyPr>
          <a:lstStyle>
            <a:lvl1pPr marL="0" indent="0" algn="l">
              <a:buNone/>
              <a:defRPr sz="2000" b="0" i="0" cap="all" baseline="0">
                <a:solidFill>
                  <a:schemeClr val="bg2">
                    <a:lumMod val="60000"/>
                    <a:lumOff val="40000"/>
                  </a:schemeClr>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6" name="Picture 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282150" y="6040015"/>
            <a:ext cx="1549066" cy="543249"/>
          </a:xfrm>
          <a:prstGeom prst="rect">
            <a:avLst/>
          </a:prstGeom>
        </p:spPr>
      </p:pic>
      <p:sp>
        <p:nvSpPr>
          <p:cNvPr id="12" name="Rectangle 11"/>
          <p:cNvSpPr/>
          <p:nvPr userDrawn="1"/>
        </p:nvSpPr>
        <p:spPr>
          <a:xfrm>
            <a:off x="10058400" y="155510"/>
            <a:ext cx="1996751" cy="945502"/>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3" name="Picture Placeholder 2"/>
          <p:cNvSpPr>
            <a:spLocks noGrp="1" noChangeAspect="1"/>
          </p:cNvSpPr>
          <p:nvPr>
            <p:ph type="pic" idx="10"/>
          </p:nvPr>
        </p:nvSpPr>
        <p:spPr>
          <a:xfrm>
            <a:off x="0" y="0"/>
            <a:ext cx="4571999" cy="6858000"/>
          </a:xfrm>
          <a:noFill/>
        </p:spPr>
        <p:txBody>
          <a:bodyPr anchor="t"/>
          <a:lstStyle>
            <a:lvl1pPr marL="0" indent="0">
              <a:buNone/>
              <a:defRPr sz="3200">
                <a:solidFill>
                  <a:schemeClr val="bg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solidFill>
            <a:srgbClr val="40826F"/>
          </a:solidFill>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1679510"/>
            <a:ext cx="4271771" cy="4060516"/>
          </a:xfrm>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1679510"/>
            <a:ext cx="4270247" cy="4060516"/>
          </a:xfrm>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7"/>
          <p:cNvSpPr>
            <a:spLocks noGrp="1"/>
          </p:cNvSpPr>
          <p:nvPr>
            <p:ph type="dt" sz="half" idx="10"/>
          </p:nvPr>
        </p:nvSpPr>
        <p:spPr/>
        <p:txBody>
          <a:bodyPr/>
          <a:lstStyle/>
          <a:p>
            <a:fld id="{AB134690-1557-4C89-A502-4959FE7FAD70}" type="datetimeFigureOut">
              <a:rPr lang="en-US" dirty="0"/>
              <a:t>6/6/2018</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pic>
        <p:nvPicPr>
          <p:cNvPr id="11" name="Picture 10">
            <a:extLst>
              <a:ext uri="{FF2B5EF4-FFF2-40B4-BE49-F238E27FC236}">
                <a16:creationId xmlns:a16="http://schemas.microsoft.com/office/drawing/2014/main" id="{0EF525E5-4022-456D-A9CE-6DB4BCBFC08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282150" y="6040015"/>
            <a:ext cx="1549066" cy="543249"/>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1687509"/>
            <a:ext cx="4270248" cy="691087"/>
          </a:xfrm>
        </p:spPr>
        <p:txBody>
          <a:bodyPr anchor="b" anchorCtr="1">
            <a:normAutofit/>
          </a:bodyPr>
          <a:lstStyle>
            <a:lvl1pPr marL="0" indent="0" algn="ctr">
              <a:buNone/>
              <a:defRPr sz="1900" b="1" cap="all" spc="1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1583436" y="2552271"/>
            <a:ext cx="4270248" cy="3187755"/>
          </a:xfrm>
        </p:spPr>
        <p:txBody>
          <a:bodyPr/>
          <a:lstStyle/>
          <a:p>
            <a:pPr lvl="0"/>
            <a:r>
              <a:rPr lang="en-US" dirty="0"/>
              <a:t>Edit Master text styles</a:t>
            </a:r>
          </a:p>
          <a:p>
            <a:pPr lvl="1"/>
            <a:r>
              <a:rPr lang="en-US"/>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4"/>
          </p:nvPr>
        </p:nvSpPr>
        <p:spPr>
          <a:xfrm>
            <a:off x="6338316" y="2552271"/>
            <a:ext cx="4253484" cy="3187755"/>
          </a:xfrm>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1687509"/>
            <a:ext cx="4270248" cy="691087"/>
          </a:xfrm>
        </p:spPr>
        <p:txBody>
          <a:bodyPr anchor="b" anchorCtr="1">
            <a:normAutofit/>
          </a:bodyPr>
          <a:lstStyle>
            <a:lvl1pPr marL="0" indent="0" algn="ctr">
              <a:buNone/>
              <a:defRPr sz="1900" b="1" cap="all" spc="1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Date Placeholder 6"/>
          <p:cNvSpPr>
            <a:spLocks noGrp="1"/>
          </p:cNvSpPr>
          <p:nvPr>
            <p:ph type="dt" sz="half" idx="10"/>
          </p:nvPr>
        </p:nvSpPr>
        <p:spPr/>
        <p:txBody>
          <a:bodyPr/>
          <a:lstStyle/>
          <a:p>
            <a:fld id="{4F7D4976-E339-4826-83B7-FBD03F55ECF8}" type="datetimeFigureOut">
              <a:rPr lang="en-US" dirty="0"/>
              <a:t>6/6/2018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a:t>
            </a:fld>
            <a:endParaRPr lang="en-US" dirty="0"/>
          </a:p>
        </p:txBody>
      </p:sp>
      <p:sp>
        <p:nvSpPr>
          <p:cNvPr id="10" name="Title 9"/>
          <p:cNvSpPr>
            <a:spLocks noGrp="1"/>
          </p:cNvSpPr>
          <p:nvPr>
            <p:ph type="title"/>
          </p:nvPr>
        </p:nvSpPr>
        <p:spPr>
          <a:solidFill>
            <a:schemeClr val="accent5"/>
          </a:solidFill>
        </p:spPr>
        <p:txBody>
          <a:bodyPr/>
          <a:lstStyle/>
          <a:p>
            <a:r>
              <a:rPr lang="en-US" dirty="0"/>
              <a:t>Click to edit Master title style</a:t>
            </a:r>
          </a:p>
        </p:txBody>
      </p:sp>
      <p:pic>
        <p:nvPicPr>
          <p:cNvPr id="12" name="Picture 11">
            <a:extLst>
              <a:ext uri="{FF2B5EF4-FFF2-40B4-BE49-F238E27FC236}">
                <a16:creationId xmlns:a16="http://schemas.microsoft.com/office/drawing/2014/main" id="{50DB86CA-6050-435A-87BB-3980EEE0B6A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282150" y="6040015"/>
            <a:ext cx="1549066" cy="543249"/>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1037C31-9E7A-4F99-8774-A0E530DE1A42}" type="datetimeFigureOut">
              <a:rPr lang="en-US" dirty="0"/>
              <a:t>6/6/2018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a:t>
            </a:fld>
            <a:endParaRPr lang="en-US" dirty="0"/>
          </a:p>
        </p:txBody>
      </p:sp>
      <p:sp>
        <p:nvSpPr>
          <p:cNvPr id="8" name="Rectangle 7"/>
          <p:cNvSpPr/>
          <p:nvPr userDrawn="1"/>
        </p:nvSpPr>
        <p:spPr>
          <a:xfrm>
            <a:off x="10151706" y="149290"/>
            <a:ext cx="1716833" cy="9455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Picture Placeholder 6"/>
          <p:cNvSpPr>
            <a:spLocks noGrp="1"/>
          </p:cNvSpPr>
          <p:nvPr>
            <p:ph type="pic" sz="quarter" idx="13"/>
          </p:nvPr>
        </p:nvSpPr>
        <p:spPr>
          <a:xfrm>
            <a:off x="0" y="0"/>
            <a:ext cx="12192000" cy="6858000"/>
          </a:xfrm>
        </p:spPr>
        <p:txBody>
          <a:bodyPr/>
          <a:lstStyle/>
          <a:p>
            <a:endParaRPr lang="en-US" dirty="0"/>
          </a:p>
        </p:txBody>
      </p:sp>
      <p:sp>
        <p:nvSpPr>
          <p:cNvPr id="2" name="Title 1"/>
          <p:cNvSpPr>
            <a:spLocks noGrp="1"/>
          </p:cNvSpPr>
          <p:nvPr>
            <p:ph type="title"/>
          </p:nvPr>
        </p:nvSpPr>
        <p:spPr>
          <a:xfrm>
            <a:off x="0" y="5669280"/>
            <a:ext cx="7729728" cy="1188720"/>
          </a:xfrm>
          <a:solidFill>
            <a:schemeClr val="accent5"/>
          </a:solidFill>
        </p:spPr>
        <p:txBody>
          <a:bodyPr/>
          <a:lstStyle/>
          <a:p>
            <a:r>
              <a:rPr lang="en-US"/>
              <a:t>Click to edit Master title style</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6/6/2018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a:t>
            </a:fld>
            <a:endParaRPr lang="en-US" dirty="0"/>
          </a:p>
        </p:txBody>
      </p:sp>
      <p:pic>
        <p:nvPicPr>
          <p:cNvPr id="5" name="Picture 4">
            <a:extLst>
              <a:ext uri="{FF2B5EF4-FFF2-40B4-BE49-F238E27FC236}">
                <a16:creationId xmlns:a16="http://schemas.microsoft.com/office/drawing/2014/main" id="{B753A309-3381-4910-8DC6-B63FAD82EA63}"/>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282150" y="6040015"/>
            <a:ext cx="1549066" cy="543249"/>
          </a:xfrm>
          <a:prstGeom prst="rect">
            <a:avLst/>
          </a:prstGeom>
        </p:spPr>
      </p:pic>
      <p:sp>
        <p:nvSpPr>
          <p:cNvPr id="6" name="Title 5">
            <a:extLst>
              <a:ext uri="{FF2B5EF4-FFF2-40B4-BE49-F238E27FC236}">
                <a16:creationId xmlns:a16="http://schemas.microsoft.com/office/drawing/2014/main" id="{EFEEF8FF-84D9-4A21-9F82-87A5B1F45CB9}"/>
              </a:ext>
            </a:extLst>
          </p:cNvPr>
          <p:cNvSpPr>
            <a:spLocks noGrp="1"/>
          </p:cNvSpPr>
          <p:nvPr>
            <p:ph type="title"/>
          </p:nvPr>
        </p:nvSpPr>
        <p:spPr>
          <a:noFill/>
        </p:spPr>
        <p:txBody>
          <a:bodyPr/>
          <a:lstStyle>
            <a:lvl1pPr>
              <a:defRPr>
                <a:solidFill>
                  <a:schemeClr val="tx1"/>
                </a:solidFill>
              </a:defRPr>
            </a:lvl1pPr>
          </a:lstStyle>
          <a:p>
            <a:r>
              <a:rPr lang="en-US" dirty="0"/>
              <a:t>Click to edit Master title style</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rgbClr val="307F9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noFill/>
          <a:ln>
            <a:noFill/>
          </a:ln>
        </p:spPr>
        <p:txBody>
          <a:bodyPr anchor="ctr" anchorCtr="1">
            <a:normAutofit/>
          </a:bodyPr>
          <a:lstStyle>
            <a:lvl1pPr>
              <a:defRPr sz="220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1163216"/>
            <a:ext cx="4815840" cy="4890112"/>
          </a:xfrm>
        </p:spPr>
        <p:txBody>
          <a:bodyPr>
            <a:normAutofit/>
          </a:bodyPr>
          <a:lstStyle>
            <a:lvl1pPr>
              <a:buClr>
                <a:schemeClr val="accent4"/>
              </a:buClr>
              <a:defRPr sz="1900">
                <a:solidFill>
                  <a:schemeClr val="tx1"/>
                </a:solidFill>
              </a:defRPr>
            </a:lvl1pPr>
            <a:lvl2pPr>
              <a:buClr>
                <a:schemeClr val="accent4"/>
              </a:buClr>
              <a:defRPr sz="1600">
                <a:solidFill>
                  <a:schemeClr val="tx1"/>
                </a:solidFill>
              </a:defRPr>
            </a:lvl2pPr>
            <a:lvl3pPr>
              <a:buClr>
                <a:schemeClr val="accent4"/>
              </a:buClr>
              <a:defRPr sz="1600">
                <a:solidFill>
                  <a:schemeClr val="tx1"/>
                </a:solidFill>
              </a:defRPr>
            </a:lvl3pPr>
            <a:lvl4pPr>
              <a:buClr>
                <a:schemeClr val="accent4"/>
              </a:buClr>
              <a:defRPr sz="1600">
                <a:solidFill>
                  <a:schemeClr val="tx1"/>
                </a:solidFill>
              </a:defRPr>
            </a:lvl4pPr>
            <a:lvl5pPr>
              <a:buClr>
                <a:schemeClr val="accent4"/>
              </a:buClr>
              <a:defRPr sz="1600">
                <a:solidFill>
                  <a:schemeClr val="tx1"/>
                </a:solidFill>
              </a:defRPr>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Date Placeholder 8"/>
          <p:cNvSpPr>
            <a:spLocks noGrp="1"/>
          </p:cNvSpPr>
          <p:nvPr>
            <p:ph type="dt" sz="half" idx="10"/>
          </p:nvPr>
        </p:nvSpPr>
        <p:spPr/>
        <p:txBody>
          <a:bodyPr/>
          <a:lstStyle/>
          <a:p>
            <a:fld id="{D1BE4249-C0D0-4B06-8692-E8BB871AF643}" type="datetimeFigureOut">
              <a:rPr lang="en-US" dirty="0"/>
              <a:t>6/6/2018</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dirty="0"/>
              <a:t>‹#›</a:t>
            </a:fld>
            <a:endParaRPr lang="en-US" dirty="0"/>
          </a:p>
        </p:txBody>
      </p:sp>
      <p:sp>
        <p:nvSpPr>
          <p:cNvPr id="12" name="Content Placeholder 6"/>
          <p:cNvSpPr>
            <a:spLocks noGrp="1"/>
          </p:cNvSpPr>
          <p:nvPr>
            <p:ph sz="quarter" idx="13"/>
          </p:nvPr>
        </p:nvSpPr>
        <p:spPr>
          <a:xfrm>
            <a:off x="1116013" y="3549650"/>
            <a:ext cx="3794125" cy="2193925"/>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a:extLst>
              <a:ext uri="{FF2B5EF4-FFF2-40B4-BE49-F238E27FC236}">
                <a16:creationId xmlns:a16="http://schemas.microsoft.com/office/drawing/2014/main" id="{212F79CC-88B0-4784-BAFC-2B81AC92C49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282150" y="6040015"/>
            <a:ext cx="1549066" cy="543249"/>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188720"/>
          </a:xfrm>
          <a:solidFill>
            <a:srgbClr val="B6524B"/>
          </a:solidFill>
          <a:ln>
            <a:noFill/>
          </a:ln>
        </p:spPr>
        <p:txBody>
          <a:bodyPr lIns="457200" tIns="457200" rIns="457200" bIns="457200"/>
          <a:lstStyle>
            <a:lvl1pPr algn="l">
              <a:defRPr b="1" i="0">
                <a:solidFill>
                  <a:schemeClr val="bg1"/>
                </a:solidFill>
                <a:latin typeface="Arial Black" charset="0"/>
                <a:ea typeface="Arial Black" charset="0"/>
                <a:cs typeface="Arial Black" charset="0"/>
              </a:defRPr>
            </a:lvl1pPr>
          </a:lstStyle>
          <a:p>
            <a:r>
              <a:rPr lang="en-US" dirty="0"/>
              <a:t>Click to edit Master title style</a:t>
            </a:r>
          </a:p>
        </p:txBody>
      </p:sp>
      <p:sp>
        <p:nvSpPr>
          <p:cNvPr id="7" name="Date Placeholder 6"/>
          <p:cNvSpPr>
            <a:spLocks noGrp="1"/>
          </p:cNvSpPr>
          <p:nvPr>
            <p:ph type="dt" sz="half" idx="10"/>
          </p:nvPr>
        </p:nvSpPr>
        <p:spPr/>
        <p:txBody>
          <a:bodyPr/>
          <a:lstStyle>
            <a:lvl1pPr>
              <a:defRPr b="0" i="0">
                <a:latin typeface="Arial" charset="0"/>
                <a:ea typeface="Arial" charset="0"/>
                <a:cs typeface="Arial" charset="0"/>
              </a:defRPr>
            </a:lvl1pPr>
          </a:lstStyle>
          <a:p>
            <a:fld id="{F070A7B3-6521-4DCA-87E5-044747A908C1}" type="datetimeFigureOut">
              <a:rPr lang="en-US" smtClean="0"/>
              <a:pPr/>
              <a:t>6/6/2018</a:t>
            </a:fld>
            <a:endParaRPr lang="en-US" dirty="0"/>
          </a:p>
        </p:txBody>
      </p:sp>
      <p:sp>
        <p:nvSpPr>
          <p:cNvPr id="8" name="Footer Placeholder 7"/>
          <p:cNvSpPr>
            <a:spLocks noGrp="1"/>
          </p:cNvSpPr>
          <p:nvPr>
            <p:ph type="ftr" sz="quarter" idx="11"/>
          </p:nvPr>
        </p:nvSpPr>
        <p:spPr/>
        <p:txBody>
          <a:bodyPr/>
          <a:lstStyle>
            <a:lvl1pPr>
              <a:defRPr b="0" i="0">
                <a:latin typeface="Arial" charset="0"/>
                <a:ea typeface="Arial" charset="0"/>
                <a:cs typeface="Arial" charset="0"/>
              </a:defRPr>
            </a:lvl1pPr>
          </a:lstStyle>
          <a:p>
            <a:endParaRPr lang="en-US" dirty="0"/>
          </a:p>
        </p:txBody>
      </p:sp>
      <p:sp>
        <p:nvSpPr>
          <p:cNvPr id="9" name="Slide Number Placeholder 8"/>
          <p:cNvSpPr>
            <a:spLocks noGrp="1"/>
          </p:cNvSpPr>
          <p:nvPr>
            <p:ph type="sldNum" sz="quarter" idx="12"/>
          </p:nvPr>
        </p:nvSpPr>
        <p:spPr>
          <a:solidFill>
            <a:schemeClr val="accent4">
              <a:alpha val="70000"/>
            </a:schemeClr>
          </a:solidFill>
        </p:spPr>
        <p:txBody>
          <a:bodyPr/>
          <a:lstStyle>
            <a:lvl1pPr>
              <a:defRPr b="0" i="0">
                <a:latin typeface="Arial" charset="0"/>
                <a:ea typeface="Arial" charset="0"/>
                <a:cs typeface="Arial" charset="0"/>
              </a:defRPr>
            </a:lvl1pPr>
          </a:lstStyle>
          <a:p>
            <a:fld id="{8A7A6979-0714-4377-B894-6BE4C2D6E202}" type="slidenum">
              <a:rPr lang="en-US" smtClean="0"/>
              <a:pPr/>
              <a:t>‹#›</a:t>
            </a:fld>
            <a:endParaRPr lang="en-US" dirty="0"/>
          </a:p>
        </p:txBody>
      </p:sp>
      <p:sp>
        <p:nvSpPr>
          <p:cNvPr id="10" name="Picture Placeholder 5"/>
          <p:cNvSpPr>
            <a:spLocks noGrp="1"/>
          </p:cNvSpPr>
          <p:nvPr>
            <p:ph type="pic" sz="quarter" idx="14" hasCustomPrompt="1"/>
          </p:nvPr>
        </p:nvSpPr>
        <p:spPr>
          <a:xfrm>
            <a:off x="1150937" y="1772816"/>
            <a:ext cx="3794125" cy="3970759"/>
          </a:xfrm>
        </p:spPr>
        <p:txBody>
          <a:bodyPr/>
          <a:lstStyle>
            <a:lvl1pPr>
              <a:defRPr/>
            </a:lvl1pPr>
          </a:lstStyle>
          <a:p>
            <a:r>
              <a:rPr lang="en-US" dirty="0"/>
              <a:t>Click icon to add your logo</a:t>
            </a:r>
          </a:p>
        </p:txBody>
      </p:sp>
      <p:sp>
        <p:nvSpPr>
          <p:cNvPr id="11" name="Content Placeholder 2"/>
          <p:cNvSpPr>
            <a:spLocks noGrp="1"/>
          </p:cNvSpPr>
          <p:nvPr>
            <p:ph idx="15"/>
          </p:nvPr>
        </p:nvSpPr>
        <p:spPr>
          <a:xfrm>
            <a:off x="6736080" y="1163216"/>
            <a:ext cx="4815840" cy="4890112"/>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11">
            <a:extLst>
              <a:ext uri="{FF2B5EF4-FFF2-40B4-BE49-F238E27FC236}">
                <a16:creationId xmlns:a16="http://schemas.microsoft.com/office/drawing/2014/main" id="{34EC4802-C2CD-4CF9-9C4D-400ED6B14A9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282150" y="6040015"/>
            <a:ext cx="1549066" cy="543249"/>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rgbClr val="B6524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6095999" y="0"/>
            <a:ext cx="6102097" cy="6858000"/>
          </a:xfrm>
          <a:solidFill>
            <a:schemeClr val="bg1"/>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Title 1"/>
          <p:cNvSpPr>
            <a:spLocks noGrp="1"/>
          </p:cNvSpPr>
          <p:nvPr>
            <p:ph type="title"/>
          </p:nvPr>
        </p:nvSpPr>
        <p:spPr bwMode="blackWhite">
          <a:xfrm>
            <a:off x="804672" y="2243828"/>
            <a:ext cx="4486656" cy="1141497"/>
          </a:xfrm>
          <a:noFill/>
          <a:ln>
            <a:noFill/>
          </a:ln>
        </p:spPr>
        <p:txBody>
          <a:bodyPr anchor="ctr" anchorCtr="1">
            <a:normAutofit/>
          </a:bodyPr>
          <a:lstStyle>
            <a:lvl1pPr>
              <a:defRPr sz="2200">
                <a:solidFill>
                  <a:srgbClr val="FFFFFF"/>
                </a:solidFill>
              </a:defRPr>
            </a:lvl1pPr>
          </a:lstStyle>
          <a:p>
            <a:r>
              <a:rPr lang="en-US"/>
              <a:t>Click to edit Master title style</a:t>
            </a:r>
            <a:endParaRPr lang="en-US" dirty="0"/>
          </a:p>
        </p:txBody>
      </p:sp>
      <p:sp>
        <p:nvSpPr>
          <p:cNvPr id="15" name="Content Placeholder 6"/>
          <p:cNvSpPr>
            <a:spLocks noGrp="1"/>
          </p:cNvSpPr>
          <p:nvPr>
            <p:ph sz="quarter" idx="13"/>
          </p:nvPr>
        </p:nvSpPr>
        <p:spPr>
          <a:xfrm>
            <a:off x="1116013" y="3549650"/>
            <a:ext cx="3794125" cy="2193925"/>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3452AB35-465C-48A0-A6A6-F29A9E14022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282150" y="6040015"/>
            <a:ext cx="1549066" cy="543249"/>
          </a:xfrm>
          <a:prstGeom prst="rect">
            <a:avLst/>
          </a:prstGeom>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4571999" y="1951316"/>
            <a:ext cx="7620001" cy="1645920"/>
          </a:xfrm>
          <a:solidFill>
            <a:schemeClr val="accent5"/>
          </a:solidFill>
          <a:ln w="38100">
            <a:noFill/>
          </a:ln>
        </p:spPr>
        <p:txBody>
          <a:bodyPr lIns="457200" tIns="457200" rIns="457200" bIns="457200" anchor="ctr" anchorCtr="0">
            <a:noAutofit/>
          </a:bodyPr>
          <a:lstStyle>
            <a:lvl1pPr algn="l">
              <a:defRPr sz="4000" b="1" i="0" spc="0" baseline="0">
                <a:solidFill>
                  <a:schemeClr val="tx1"/>
                </a:solidFill>
                <a:latin typeface="Arial Black" charset="0"/>
                <a:ea typeface="Arial Black" charset="0"/>
                <a:cs typeface="Arial Black" charset="0"/>
              </a:defRPr>
            </a:lvl1pPr>
          </a:lstStyle>
          <a:p>
            <a:r>
              <a:rPr lang="en-US" dirty="0"/>
              <a:t>Click to edit Master title style</a:t>
            </a:r>
          </a:p>
        </p:txBody>
      </p:sp>
      <p:sp>
        <p:nvSpPr>
          <p:cNvPr id="3" name="Subtitle 2"/>
          <p:cNvSpPr>
            <a:spLocks noGrp="1"/>
          </p:cNvSpPr>
          <p:nvPr>
            <p:ph type="subTitle" idx="1"/>
          </p:nvPr>
        </p:nvSpPr>
        <p:spPr>
          <a:xfrm>
            <a:off x="4571999" y="3597236"/>
            <a:ext cx="7620001" cy="1239894"/>
          </a:xfrm>
          <a:noFill/>
        </p:spPr>
        <p:txBody>
          <a:bodyPr lIns="457200" tIns="182880" rIns="457200" bIns="457200">
            <a:normAutofit/>
          </a:bodyPr>
          <a:lstStyle>
            <a:lvl1pPr marL="0" indent="0" algn="l">
              <a:buNone/>
              <a:defRPr sz="2000" b="0" i="0" cap="all" baseline="0">
                <a:solidFill>
                  <a:schemeClr val="bg2">
                    <a:lumMod val="60000"/>
                    <a:lumOff val="40000"/>
                  </a:schemeClr>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6" name="Picture 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282150" y="6040015"/>
            <a:ext cx="1549066" cy="543249"/>
          </a:xfrm>
          <a:prstGeom prst="rect">
            <a:avLst/>
          </a:prstGeom>
        </p:spPr>
      </p:pic>
      <p:sp>
        <p:nvSpPr>
          <p:cNvPr id="12" name="Rectangle 11"/>
          <p:cNvSpPr/>
          <p:nvPr userDrawn="1"/>
        </p:nvSpPr>
        <p:spPr>
          <a:xfrm>
            <a:off x="10058400" y="155510"/>
            <a:ext cx="1996751" cy="945502"/>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000000"/>
              </a:solidFill>
            </a:endParaRPr>
          </a:p>
        </p:txBody>
      </p:sp>
      <p:sp>
        <p:nvSpPr>
          <p:cNvPr id="13" name="Picture Placeholder 2"/>
          <p:cNvSpPr>
            <a:spLocks noGrp="1" noChangeAspect="1"/>
          </p:cNvSpPr>
          <p:nvPr>
            <p:ph type="pic" idx="10"/>
          </p:nvPr>
        </p:nvSpPr>
        <p:spPr>
          <a:xfrm>
            <a:off x="0" y="0"/>
            <a:ext cx="4571999" cy="6858000"/>
          </a:xfrm>
          <a:noFill/>
        </p:spPr>
        <p:txBody>
          <a:bodyPr anchor="t"/>
          <a:lstStyle>
            <a:lvl1pPr marL="0" indent="0">
              <a:buNone/>
              <a:defRPr sz="3200">
                <a:solidFill>
                  <a:schemeClr val="bg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3057974019"/>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Section Header">
    <p:bg>
      <p:bgPr>
        <a:solidFill>
          <a:schemeClr val="accent5"/>
        </a:solidFill>
        <a:effectLst/>
      </p:bgPr>
    </p:bg>
    <p:spTree>
      <p:nvGrpSpPr>
        <p:cNvPr id="1" name=""/>
        <p:cNvGrpSpPr/>
        <p:nvPr/>
      </p:nvGrpSpPr>
      <p:grpSpPr>
        <a:xfrm>
          <a:off x="0" y="0"/>
          <a:ext cx="0" cy="0"/>
          <a:chOff x="0" y="0"/>
          <a:chExt cx="0" cy="0"/>
        </a:xfrm>
      </p:grpSpPr>
      <p:sp>
        <p:nvSpPr>
          <p:cNvPr id="4" name="Rectangle 3"/>
          <p:cNvSpPr/>
          <p:nvPr userDrawn="1"/>
        </p:nvSpPr>
        <p:spPr>
          <a:xfrm>
            <a:off x="10039738" y="267478"/>
            <a:ext cx="1841241" cy="75889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 name="Picture Placeholder 2"/>
          <p:cNvSpPr>
            <a:spLocks noGrp="1" noChangeAspect="1"/>
          </p:cNvSpPr>
          <p:nvPr>
            <p:ph type="pic" idx="1"/>
          </p:nvPr>
        </p:nvSpPr>
        <p:spPr>
          <a:xfrm>
            <a:off x="0" y="0"/>
            <a:ext cx="4571999" cy="6858000"/>
          </a:xfrm>
          <a:noFill/>
        </p:spPr>
        <p:txBody>
          <a:bodyPr anchor="t"/>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3" name="Text Placeholder 12"/>
          <p:cNvSpPr>
            <a:spLocks noGrp="1"/>
          </p:cNvSpPr>
          <p:nvPr>
            <p:ph type="body" sz="quarter" idx="10" hasCustomPrompt="1"/>
          </p:nvPr>
        </p:nvSpPr>
        <p:spPr>
          <a:xfrm>
            <a:off x="4571999" y="2570956"/>
            <a:ext cx="7620001" cy="1716087"/>
          </a:xfrm>
        </p:spPr>
        <p:txBody>
          <a:bodyPr lIns="457200" tIns="457200" rIns="457200" bIns="457200" anchor="ctr" anchorCtr="0">
            <a:noAutofit/>
          </a:bodyPr>
          <a:lstStyle>
            <a:lvl1pPr marL="0" indent="0">
              <a:lnSpc>
                <a:spcPct val="100000"/>
              </a:lnSpc>
              <a:buNone/>
              <a:defRPr sz="2800" b="1" i="0" cap="all" baseline="0">
                <a:solidFill>
                  <a:schemeClr val="tx1"/>
                </a:solidFill>
                <a:latin typeface="Arial Black" charset="0"/>
                <a:ea typeface="Arial Black" charset="0"/>
                <a:cs typeface="Arial Black" charset="0"/>
              </a:defRPr>
            </a:lvl1pPr>
          </a:lstStyle>
          <a:p>
            <a:pPr>
              <a:lnSpc>
                <a:spcPct val="120000"/>
              </a:lnSpc>
            </a:pPr>
            <a:r>
              <a:rPr lang="en-US" sz="3200" dirty="0"/>
              <a:t>Click to edit Master title style</a:t>
            </a:r>
          </a:p>
        </p:txBody>
      </p:sp>
    </p:spTree>
    <p:extLst>
      <p:ext uri="{BB962C8B-B14F-4D97-AF65-F5344CB8AC3E}">
        <p14:creationId xmlns:p14="http://schemas.microsoft.com/office/powerpoint/2010/main" val="703275202"/>
      </p:ext>
    </p:extLst>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rgbClr val="40826F"/>
        </a:solidFill>
        <a:effectLst/>
      </p:bgPr>
    </p:bg>
    <p:spTree>
      <p:nvGrpSpPr>
        <p:cNvPr id="1" name=""/>
        <p:cNvGrpSpPr/>
        <p:nvPr/>
      </p:nvGrpSpPr>
      <p:grpSpPr>
        <a:xfrm>
          <a:off x="0" y="0"/>
          <a:ext cx="0" cy="0"/>
          <a:chOff x="0" y="0"/>
          <a:chExt cx="0" cy="0"/>
        </a:xfrm>
      </p:grpSpPr>
      <p:sp>
        <p:nvSpPr>
          <p:cNvPr id="4" name="Rectangle 3"/>
          <p:cNvSpPr/>
          <p:nvPr userDrawn="1"/>
        </p:nvSpPr>
        <p:spPr>
          <a:xfrm>
            <a:off x="10033518" y="261257"/>
            <a:ext cx="1841241" cy="758890"/>
          </a:xfrm>
          <a:prstGeom prst="rect">
            <a:avLst/>
          </a:prstGeom>
          <a:solidFill>
            <a:srgbClr val="4082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 name="Picture Placeholder 2"/>
          <p:cNvSpPr>
            <a:spLocks noGrp="1" noChangeAspect="1"/>
          </p:cNvSpPr>
          <p:nvPr>
            <p:ph type="pic" idx="1"/>
          </p:nvPr>
        </p:nvSpPr>
        <p:spPr>
          <a:xfrm>
            <a:off x="0" y="0"/>
            <a:ext cx="4571999" cy="6858000"/>
          </a:xfrm>
          <a:noFill/>
        </p:spPr>
        <p:txBody>
          <a:bodyPr anchor="t"/>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3" name="Text Placeholder 12"/>
          <p:cNvSpPr>
            <a:spLocks noGrp="1"/>
          </p:cNvSpPr>
          <p:nvPr>
            <p:ph type="body" sz="quarter" idx="10" hasCustomPrompt="1"/>
          </p:nvPr>
        </p:nvSpPr>
        <p:spPr>
          <a:xfrm>
            <a:off x="4571999" y="2570956"/>
            <a:ext cx="7620001" cy="1716087"/>
          </a:xfrm>
        </p:spPr>
        <p:txBody>
          <a:bodyPr lIns="457200" tIns="457200" rIns="457200" bIns="457200" anchor="ctr" anchorCtr="0">
            <a:noAutofit/>
          </a:bodyPr>
          <a:lstStyle>
            <a:lvl1pPr marL="0" indent="0">
              <a:lnSpc>
                <a:spcPct val="100000"/>
              </a:lnSpc>
              <a:buNone/>
              <a:defRPr sz="3600" b="1" i="0" cap="all" baseline="0">
                <a:solidFill>
                  <a:schemeClr val="tx1"/>
                </a:solidFill>
                <a:latin typeface="Arial Black" charset="0"/>
                <a:ea typeface="Arial Black" charset="0"/>
                <a:cs typeface="Arial Black" charset="0"/>
              </a:defRPr>
            </a:lvl1pPr>
          </a:lstStyle>
          <a:p>
            <a:pPr>
              <a:lnSpc>
                <a:spcPct val="120000"/>
              </a:lnSpc>
            </a:pPr>
            <a:r>
              <a:rPr lang="en-US" sz="3200" dirty="0"/>
              <a:t>Click to edit Master title style</a:t>
            </a:r>
          </a:p>
        </p:txBody>
      </p:sp>
    </p:spTree>
    <p:extLst>
      <p:ext uri="{BB962C8B-B14F-4D97-AF65-F5344CB8AC3E}">
        <p14:creationId xmlns:p14="http://schemas.microsoft.com/office/powerpoint/2010/main" val="2045350725"/>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Section Header">
    <p:bg>
      <p:bgPr>
        <a:solidFill>
          <a:schemeClr val="accent5"/>
        </a:solidFill>
        <a:effectLst/>
      </p:bgPr>
    </p:bg>
    <p:spTree>
      <p:nvGrpSpPr>
        <p:cNvPr id="1" name=""/>
        <p:cNvGrpSpPr/>
        <p:nvPr/>
      </p:nvGrpSpPr>
      <p:grpSpPr>
        <a:xfrm>
          <a:off x="0" y="0"/>
          <a:ext cx="0" cy="0"/>
          <a:chOff x="0" y="0"/>
          <a:chExt cx="0" cy="0"/>
        </a:xfrm>
      </p:grpSpPr>
      <p:sp>
        <p:nvSpPr>
          <p:cNvPr id="4" name="Rectangle 3"/>
          <p:cNvSpPr/>
          <p:nvPr userDrawn="1"/>
        </p:nvSpPr>
        <p:spPr>
          <a:xfrm>
            <a:off x="10039738" y="267478"/>
            <a:ext cx="1841241" cy="75889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Picture Placeholder 2"/>
          <p:cNvSpPr>
            <a:spLocks noGrp="1" noChangeAspect="1"/>
          </p:cNvSpPr>
          <p:nvPr>
            <p:ph type="pic" idx="1"/>
          </p:nvPr>
        </p:nvSpPr>
        <p:spPr>
          <a:xfrm>
            <a:off x="0" y="0"/>
            <a:ext cx="4571999" cy="6858000"/>
          </a:xfrm>
          <a:noFill/>
        </p:spPr>
        <p:txBody>
          <a:bodyPr anchor="t"/>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3" name="Text Placeholder 12"/>
          <p:cNvSpPr>
            <a:spLocks noGrp="1"/>
          </p:cNvSpPr>
          <p:nvPr>
            <p:ph type="body" sz="quarter" idx="10" hasCustomPrompt="1"/>
          </p:nvPr>
        </p:nvSpPr>
        <p:spPr>
          <a:xfrm>
            <a:off x="4571999" y="2570956"/>
            <a:ext cx="7620001" cy="1716087"/>
          </a:xfrm>
        </p:spPr>
        <p:txBody>
          <a:bodyPr lIns="457200" tIns="457200" rIns="457200" bIns="457200" anchor="ctr" anchorCtr="0">
            <a:noAutofit/>
          </a:bodyPr>
          <a:lstStyle>
            <a:lvl1pPr marL="0" indent="0">
              <a:lnSpc>
                <a:spcPct val="100000"/>
              </a:lnSpc>
              <a:buNone/>
              <a:defRPr sz="2800" b="1" i="0" cap="all" baseline="0">
                <a:solidFill>
                  <a:schemeClr val="tx1"/>
                </a:solidFill>
                <a:latin typeface="Arial Black" charset="0"/>
                <a:ea typeface="Arial Black" charset="0"/>
                <a:cs typeface="Arial Black" charset="0"/>
              </a:defRPr>
            </a:lvl1pPr>
          </a:lstStyle>
          <a:p>
            <a:pPr>
              <a:lnSpc>
                <a:spcPct val="120000"/>
              </a:lnSpc>
            </a:pPr>
            <a:r>
              <a:rPr lang="en-US" sz="3200" dirty="0"/>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rgbClr val="B6524B"/>
        </a:solidFill>
        <a:effectLst/>
      </p:bgPr>
    </p:bg>
    <p:spTree>
      <p:nvGrpSpPr>
        <p:cNvPr id="1" name=""/>
        <p:cNvGrpSpPr/>
        <p:nvPr/>
      </p:nvGrpSpPr>
      <p:grpSpPr>
        <a:xfrm>
          <a:off x="0" y="0"/>
          <a:ext cx="0" cy="0"/>
          <a:chOff x="0" y="0"/>
          <a:chExt cx="0" cy="0"/>
        </a:xfrm>
      </p:grpSpPr>
      <p:sp>
        <p:nvSpPr>
          <p:cNvPr id="4" name="Rectangle 3"/>
          <p:cNvSpPr/>
          <p:nvPr userDrawn="1"/>
        </p:nvSpPr>
        <p:spPr>
          <a:xfrm>
            <a:off x="9977535" y="292359"/>
            <a:ext cx="1841241" cy="758890"/>
          </a:xfrm>
          <a:prstGeom prst="rect">
            <a:avLst/>
          </a:prstGeom>
          <a:solidFill>
            <a:srgbClr val="B652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 name="Picture Placeholder 2"/>
          <p:cNvSpPr>
            <a:spLocks noGrp="1" noChangeAspect="1"/>
          </p:cNvSpPr>
          <p:nvPr>
            <p:ph type="pic" idx="1"/>
          </p:nvPr>
        </p:nvSpPr>
        <p:spPr>
          <a:xfrm>
            <a:off x="0" y="0"/>
            <a:ext cx="4571999" cy="6858000"/>
          </a:xfrm>
          <a:noFill/>
        </p:spPr>
        <p:txBody>
          <a:bodyPr anchor="t"/>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6" name="Text Placeholder 12"/>
          <p:cNvSpPr>
            <a:spLocks noGrp="1"/>
          </p:cNvSpPr>
          <p:nvPr>
            <p:ph type="body" sz="quarter" idx="10" hasCustomPrompt="1"/>
          </p:nvPr>
        </p:nvSpPr>
        <p:spPr>
          <a:xfrm>
            <a:off x="4571999" y="2570956"/>
            <a:ext cx="7620001" cy="1716087"/>
          </a:xfrm>
        </p:spPr>
        <p:txBody>
          <a:bodyPr lIns="457200" tIns="457200" rIns="457200" bIns="457200" anchor="ctr" anchorCtr="0">
            <a:normAutofit/>
          </a:bodyPr>
          <a:lstStyle>
            <a:lvl1pPr marL="0" indent="0">
              <a:lnSpc>
                <a:spcPct val="100000"/>
              </a:lnSpc>
              <a:buNone/>
              <a:defRPr sz="3600" b="1" i="0" cap="all" baseline="0">
                <a:solidFill>
                  <a:schemeClr val="tx1"/>
                </a:solidFill>
                <a:latin typeface="Arial Black" charset="0"/>
                <a:ea typeface="Arial Black" charset="0"/>
                <a:cs typeface="Arial Black" charset="0"/>
              </a:defRPr>
            </a:lvl1pPr>
          </a:lstStyle>
          <a:p>
            <a:pPr>
              <a:lnSpc>
                <a:spcPct val="120000"/>
              </a:lnSpc>
            </a:pPr>
            <a:r>
              <a:rPr lang="en-US" sz="3200" dirty="0"/>
              <a:t>Click to edit Master title style</a:t>
            </a:r>
          </a:p>
        </p:txBody>
      </p:sp>
    </p:spTree>
    <p:extLst>
      <p:ext uri="{BB962C8B-B14F-4D97-AF65-F5344CB8AC3E}">
        <p14:creationId xmlns:p14="http://schemas.microsoft.com/office/powerpoint/2010/main" val="3348107088"/>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Section Header">
    <p:bg>
      <p:bgPr>
        <a:solidFill>
          <a:srgbClr val="307F94"/>
        </a:solidFill>
        <a:effectLst/>
      </p:bgPr>
    </p:bg>
    <p:spTree>
      <p:nvGrpSpPr>
        <p:cNvPr id="1" name=""/>
        <p:cNvGrpSpPr/>
        <p:nvPr/>
      </p:nvGrpSpPr>
      <p:grpSpPr>
        <a:xfrm>
          <a:off x="0" y="0"/>
          <a:ext cx="0" cy="0"/>
          <a:chOff x="0" y="0"/>
          <a:chExt cx="0" cy="0"/>
        </a:xfrm>
      </p:grpSpPr>
      <p:sp>
        <p:nvSpPr>
          <p:cNvPr id="4" name="Rectangle 3"/>
          <p:cNvSpPr/>
          <p:nvPr userDrawn="1"/>
        </p:nvSpPr>
        <p:spPr>
          <a:xfrm>
            <a:off x="10101942" y="255037"/>
            <a:ext cx="1841241" cy="758890"/>
          </a:xfrm>
          <a:prstGeom prst="rect">
            <a:avLst/>
          </a:prstGeom>
          <a:solidFill>
            <a:srgbClr val="307F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 name="Picture Placeholder 2"/>
          <p:cNvSpPr>
            <a:spLocks noGrp="1" noChangeAspect="1"/>
          </p:cNvSpPr>
          <p:nvPr>
            <p:ph type="pic" idx="1"/>
          </p:nvPr>
        </p:nvSpPr>
        <p:spPr>
          <a:xfrm>
            <a:off x="0" y="0"/>
            <a:ext cx="4571999" cy="6858000"/>
          </a:xfrm>
          <a:noFill/>
        </p:spPr>
        <p:txBody>
          <a:bodyPr anchor="t"/>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8" name="Text Placeholder 12"/>
          <p:cNvSpPr>
            <a:spLocks noGrp="1"/>
          </p:cNvSpPr>
          <p:nvPr>
            <p:ph type="body" sz="quarter" idx="10" hasCustomPrompt="1"/>
          </p:nvPr>
        </p:nvSpPr>
        <p:spPr>
          <a:xfrm>
            <a:off x="4571999" y="2570956"/>
            <a:ext cx="7620001" cy="1716087"/>
          </a:xfrm>
        </p:spPr>
        <p:txBody>
          <a:bodyPr lIns="457200" tIns="457200" rIns="457200" bIns="457200" anchor="ctr" anchorCtr="0">
            <a:normAutofit/>
          </a:bodyPr>
          <a:lstStyle>
            <a:lvl1pPr marL="0" indent="0">
              <a:lnSpc>
                <a:spcPct val="100000"/>
              </a:lnSpc>
              <a:buNone/>
              <a:defRPr sz="3600" b="1" i="0" cap="all" baseline="0">
                <a:solidFill>
                  <a:schemeClr val="tx1"/>
                </a:solidFill>
                <a:latin typeface="Arial Black" charset="0"/>
                <a:ea typeface="Arial Black" charset="0"/>
                <a:cs typeface="Arial Black" charset="0"/>
              </a:defRPr>
            </a:lvl1pPr>
          </a:lstStyle>
          <a:p>
            <a:pPr>
              <a:lnSpc>
                <a:spcPct val="120000"/>
              </a:lnSpc>
            </a:pPr>
            <a:r>
              <a:rPr lang="en-US" sz="3200" dirty="0"/>
              <a:t>Click to edit Master title style</a:t>
            </a:r>
          </a:p>
        </p:txBody>
      </p:sp>
    </p:spTree>
    <p:extLst>
      <p:ext uri="{BB962C8B-B14F-4D97-AF65-F5344CB8AC3E}">
        <p14:creationId xmlns:p14="http://schemas.microsoft.com/office/powerpoint/2010/main" val="2865355604"/>
      </p:ext>
    </p:extLst>
  </p:cSld>
  <p:clrMapOvr>
    <a:overrideClrMapping bg1="dk1" tx1="lt1" bg2="dk2" tx2="lt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rgbClr val="307F94"/>
          </a:solidFill>
          <a:ln>
            <a:noFill/>
          </a:ln>
        </p:spPr>
        <p:txBody>
          <a:bodyPr lIns="457200" tIns="457200" rIns="457200" bIns="457200"/>
          <a:lstStyle>
            <a:lvl1pPr algn="l">
              <a:defRPr b="1" i="0">
                <a:solidFill>
                  <a:schemeClr val="bg1"/>
                </a:solidFill>
                <a:latin typeface="Arial Black" charset="0"/>
                <a:ea typeface="Arial Black" charset="0"/>
                <a:cs typeface="Arial Black" charset="0"/>
              </a:defRPr>
            </a:lvl1pPr>
          </a:lstStyle>
          <a:p>
            <a:r>
              <a:rPr lang="en-US" dirty="0"/>
              <a:t>Click to edit Master title style</a:t>
            </a:r>
          </a:p>
        </p:txBody>
      </p:sp>
      <p:sp>
        <p:nvSpPr>
          <p:cNvPr id="3" name="Content Placeholder 2"/>
          <p:cNvSpPr>
            <a:spLocks noGrp="1"/>
          </p:cNvSpPr>
          <p:nvPr>
            <p:ph idx="1"/>
          </p:nvPr>
        </p:nvSpPr>
        <p:spPr/>
        <p:txBody>
          <a:bodyPr/>
          <a:lstStyle>
            <a:lvl1pPr>
              <a:buClr>
                <a:schemeClr val="accent4"/>
              </a:buClr>
              <a:defRPr b="0" i="0">
                <a:latin typeface="Arial" charset="0"/>
                <a:ea typeface="Arial" charset="0"/>
                <a:cs typeface="Arial" charset="0"/>
              </a:defRPr>
            </a:lvl1pPr>
            <a:lvl2pPr>
              <a:buClr>
                <a:schemeClr val="accent4"/>
              </a:buClr>
              <a:defRPr b="0" i="0">
                <a:latin typeface="Arial" charset="0"/>
                <a:ea typeface="Arial" charset="0"/>
                <a:cs typeface="Arial" charset="0"/>
              </a:defRPr>
            </a:lvl2pPr>
            <a:lvl3pPr>
              <a:buClr>
                <a:schemeClr val="accent4"/>
              </a:buClr>
              <a:defRPr b="0" i="0">
                <a:latin typeface="Arial" charset="0"/>
                <a:ea typeface="Arial" charset="0"/>
                <a:cs typeface="Arial" charset="0"/>
              </a:defRPr>
            </a:lvl3pPr>
            <a:lvl4pPr>
              <a:buClr>
                <a:schemeClr val="accent4"/>
              </a:buClr>
              <a:defRPr b="0" i="0">
                <a:latin typeface="Arial" charset="0"/>
                <a:ea typeface="Arial" charset="0"/>
                <a:cs typeface="Arial" charset="0"/>
              </a:defRPr>
            </a:lvl4pPr>
            <a:lvl5pPr>
              <a:buClr>
                <a:schemeClr val="accent4"/>
              </a:buClr>
              <a:defRPr b="0" i="0">
                <a:latin typeface="Arial" charset="0"/>
                <a:ea typeface="Arial" charset="0"/>
                <a:cs typeface="Arial"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lvl1pPr>
              <a:defRPr b="0" i="0">
                <a:latin typeface="Arial" charset="0"/>
                <a:ea typeface="Arial" charset="0"/>
                <a:cs typeface="Arial" charset="0"/>
              </a:defRPr>
            </a:lvl1pPr>
          </a:lstStyle>
          <a:p>
            <a:fld id="{F070A7B3-6521-4DCA-87E5-044747A908C1}" type="datetimeFigureOut">
              <a:rPr lang="en-US" smtClean="0">
                <a:solidFill>
                  <a:srgbClr val="000000">
                    <a:alpha val="70000"/>
                  </a:srgbClr>
                </a:solidFill>
              </a:rPr>
              <a:pPr/>
              <a:t>6/6/2018</a:t>
            </a:fld>
            <a:endParaRPr lang="en-US" dirty="0">
              <a:solidFill>
                <a:srgbClr val="000000">
                  <a:alpha val="70000"/>
                </a:srgbClr>
              </a:solidFill>
            </a:endParaRPr>
          </a:p>
        </p:txBody>
      </p:sp>
      <p:sp>
        <p:nvSpPr>
          <p:cNvPr id="8" name="Footer Placeholder 7"/>
          <p:cNvSpPr>
            <a:spLocks noGrp="1"/>
          </p:cNvSpPr>
          <p:nvPr>
            <p:ph type="ftr" sz="quarter" idx="11"/>
          </p:nvPr>
        </p:nvSpPr>
        <p:spPr/>
        <p:txBody>
          <a:bodyPr/>
          <a:lstStyle>
            <a:lvl1pPr>
              <a:defRPr b="0" i="0">
                <a:latin typeface="Arial" charset="0"/>
                <a:ea typeface="Arial" charset="0"/>
                <a:cs typeface="Arial" charset="0"/>
              </a:defRPr>
            </a:lvl1pPr>
          </a:lstStyle>
          <a:p>
            <a:endParaRPr lang="en-US" dirty="0">
              <a:solidFill>
                <a:srgbClr val="000000">
                  <a:alpha val="70000"/>
                </a:srgbClr>
              </a:solidFill>
            </a:endParaRPr>
          </a:p>
        </p:txBody>
      </p:sp>
      <p:sp>
        <p:nvSpPr>
          <p:cNvPr id="9" name="Slide Number Placeholder 8"/>
          <p:cNvSpPr>
            <a:spLocks noGrp="1"/>
          </p:cNvSpPr>
          <p:nvPr>
            <p:ph type="sldNum" sz="quarter" idx="12"/>
          </p:nvPr>
        </p:nvSpPr>
        <p:spPr>
          <a:solidFill>
            <a:schemeClr val="accent4">
              <a:alpha val="70000"/>
            </a:schemeClr>
          </a:solidFill>
        </p:spPr>
        <p:txBody>
          <a:bodyPr/>
          <a:lstStyle>
            <a:lvl1pPr>
              <a:defRPr b="0" i="0">
                <a:latin typeface="Arial" charset="0"/>
                <a:ea typeface="Arial" charset="0"/>
                <a:cs typeface="Arial" charset="0"/>
              </a:defRPr>
            </a:lvl1pPr>
          </a:lstStyle>
          <a:p>
            <a:fld id="{8A7A6979-0714-4377-B894-6BE4C2D6E202}" type="slidenum">
              <a:rPr lang="en-US" smtClean="0"/>
              <a:pPr/>
              <a:t>‹#›</a:t>
            </a:fld>
            <a:endParaRPr lang="en-US" dirty="0"/>
          </a:p>
        </p:txBody>
      </p:sp>
      <p:pic>
        <p:nvPicPr>
          <p:cNvPr id="10" name="Picture 9">
            <a:extLst>
              <a:ext uri="{FF2B5EF4-FFF2-40B4-BE49-F238E27FC236}">
                <a16:creationId xmlns:a16="http://schemas.microsoft.com/office/drawing/2014/main" id="{42232C0C-9BA5-4A67-9794-934D92771D6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282150" y="6040015"/>
            <a:ext cx="1549066" cy="543249"/>
          </a:xfrm>
          <a:prstGeom prst="rect">
            <a:avLst/>
          </a:prstGeom>
        </p:spPr>
      </p:pic>
    </p:spTree>
    <p:extLst>
      <p:ext uri="{BB962C8B-B14F-4D97-AF65-F5344CB8AC3E}">
        <p14:creationId xmlns:p14="http://schemas.microsoft.com/office/powerpoint/2010/main" val="32597212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1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rgbClr val="B6524B"/>
          </a:solidFill>
          <a:ln>
            <a:noFill/>
          </a:ln>
        </p:spPr>
        <p:txBody>
          <a:bodyPr lIns="457200" tIns="457200" rIns="457200" bIns="457200"/>
          <a:lstStyle>
            <a:lvl1pPr algn="l">
              <a:defRPr b="1" i="0">
                <a:solidFill>
                  <a:schemeClr val="bg1"/>
                </a:solidFill>
                <a:latin typeface="Arial Black" charset="0"/>
                <a:ea typeface="Arial Black" charset="0"/>
                <a:cs typeface="Arial Black"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b="0" i="0">
                <a:latin typeface="Arial" charset="0"/>
                <a:ea typeface="Arial" charset="0"/>
                <a:cs typeface="Arial" charset="0"/>
              </a:defRPr>
            </a:lvl1pPr>
            <a:lvl2pPr>
              <a:defRPr b="0" i="0">
                <a:latin typeface="Arial" charset="0"/>
                <a:ea typeface="Arial" charset="0"/>
                <a:cs typeface="Arial" charset="0"/>
              </a:defRPr>
            </a:lvl2pPr>
            <a:lvl3pPr>
              <a:defRPr b="0" i="0">
                <a:latin typeface="Arial" charset="0"/>
                <a:ea typeface="Arial" charset="0"/>
                <a:cs typeface="Arial" charset="0"/>
              </a:defRPr>
            </a:lvl3pPr>
            <a:lvl4pPr>
              <a:defRPr b="0" i="0">
                <a:latin typeface="Arial" charset="0"/>
                <a:ea typeface="Arial" charset="0"/>
                <a:cs typeface="Arial" charset="0"/>
              </a:defRPr>
            </a:lvl4pPr>
            <a:lvl5pPr>
              <a:defRPr b="0" i="0">
                <a:latin typeface="Arial" charset="0"/>
                <a:ea typeface="Arial" charset="0"/>
                <a:cs typeface="Arial"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lvl1pPr>
              <a:defRPr b="0" i="0">
                <a:latin typeface="Arial" charset="0"/>
                <a:ea typeface="Arial" charset="0"/>
                <a:cs typeface="Arial" charset="0"/>
              </a:defRPr>
            </a:lvl1pPr>
          </a:lstStyle>
          <a:p>
            <a:fld id="{F070A7B3-6521-4DCA-87E5-044747A908C1}" type="datetimeFigureOut">
              <a:rPr lang="en-US" smtClean="0">
                <a:solidFill>
                  <a:srgbClr val="000000">
                    <a:alpha val="70000"/>
                  </a:srgbClr>
                </a:solidFill>
              </a:rPr>
              <a:pPr/>
              <a:t>6/6/2018</a:t>
            </a:fld>
            <a:endParaRPr lang="en-US" dirty="0">
              <a:solidFill>
                <a:srgbClr val="000000">
                  <a:alpha val="70000"/>
                </a:srgbClr>
              </a:solidFill>
            </a:endParaRPr>
          </a:p>
        </p:txBody>
      </p:sp>
      <p:sp>
        <p:nvSpPr>
          <p:cNvPr id="8" name="Footer Placeholder 7"/>
          <p:cNvSpPr>
            <a:spLocks noGrp="1"/>
          </p:cNvSpPr>
          <p:nvPr>
            <p:ph type="ftr" sz="quarter" idx="11"/>
          </p:nvPr>
        </p:nvSpPr>
        <p:spPr/>
        <p:txBody>
          <a:bodyPr/>
          <a:lstStyle>
            <a:lvl1pPr>
              <a:defRPr b="0" i="0">
                <a:latin typeface="Arial" charset="0"/>
                <a:ea typeface="Arial" charset="0"/>
                <a:cs typeface="Arial" charset="0"/>
              </a:defRPr>
            </a:lvl1pPr>
          </a:lstStyle>
          <a:p>
            <a:endParaRPr lang="en-US" dirty="0">
              <a:solidFill>
                <a:srgbClr val="000000">
                  <a:alpha val="70000"/>
                </a:srgbClr>
              </a:solidFill>
            </a:endParaRPr>
          </a:p>
        </p:txBody>
      </p:sp>
      <p:sp>
        <p:nvSpPr>
          <p:cNvPr id="9" name="Slide Number Placeholder 8"/>
          <p:cNvSpPr>
            <a:spLocks noGrp="1"/>
          </p:cNvSpPr>
          <p:nvPr>
            <p:ph type="sldNum" sz="quarter" idx="12"/>
          </p:nvPr>
        </p:nvSpPr>
        <p:spPr>
          <a:solidFill>
            <a:schemeClr val="accent4">
              <a:alpha val="70000"/>
            </a:schemeClr>
          </a:solidFill>
        </p:spPr>
        <p:txBody>
          <a:bodyPr/>
          <a:lstStyle>
            <a:lvl1pPr>
              <a:defRPr b="0" i="0">
                <a:latin typeface="Arial" charset="0"/>
                <a:ea typeface="Arial" charset="0"/>
                <a:cs typeface="Arial" charset="0"/>
              </a:defRPr>
            </a:lvl1pPr>
          </a:lstStyle>
          <a:p>
            <a:fld id="{8A7A6979-0714-4377-B894-6BE4C2D6E202}" type="slidenum">
              <a:rPr lang="en-US" smtClean="0"/>
              <a:pPr/>
              <a:t>‹#›</a:t>
            </a:fld>
            <a:endParaRPr lang="en-US" dirty="0"/>
          </a:p>
        </p:txBody>
      </p:sp>
      <p:pic>
        <p:nvPicPr>
          <p:cNvPr id="10" name="Picture 9">
            <a:extLst>
              <a:ext uri="{FF2B5EF4-FFF2-40B4-BE49-F238E27FC236}">
                <a16:creationId xmlns:a16="http://schemas.microsoft.com/office/drawing/2014/main" id="{3ADB5BE3-43DF-4D27-9001-9C6BA575D5B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282150" y="6040015"/>
            <a:ext cx="1549066" cy="543249"/>
          </a:xfrm>
          <a:prstGeom prst="rect">
            <a:avLst/>
          </a:prstGeom>
        </p:spPr>
      </p:pic>
    </p:spTree>
    <p:extLst>
      <p:ext uri="{BB962C8B-B14F-4D97-AF65-F5344CB8AC3E}">
        <p14:creationId xmlns:p14="http://schemas.microsoft.com/office/powerpoint/2010/main" val="30042555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2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rgbClr val="40826F"/>
          </a:solidFill>
          <a:ln>
            <a:noFill/>
          </a:ln>
        </p:spPr>
        <p:txBody>
          <a:bodyPr lIns="457200" tIns="457200" rIns="457200" bIns="457200"/>
          <a:lstStyle>
            <a:lvl1pPr algn="l">
              <a:defRPr b="1" i="0">
                <a:solidFill>
                  <a:schemeClr val="bg1"/>
                </a:solidFill>
                <a:latin typeface="Arial Black" charset="0"/>
                <a:ea typeface="Arial Black" charset="0"/>
                <a:cs typeface="Arial Black" charset="0"/>
              </a:defRPr>
            </a:lvl1pPr>
          </a:lstStyle>
          <a:p>
            <a:r>
              <a:rPr lang="en-US" dirty="0"/>
              <a:t>Click to edit Master title style</a:t>
            </a:r>
          </a:p>
        </p:txBody>
      </p:sp>
      <p:sp>
        <p:nvSpPr>
          <p:cNvPr id="3" name="Content Placeholder 2"/>
          <p:cNvSpPr>
            <a:spLocks noGrp="1"/>
          </p:cNvSpPr>
          <p:nvPr>
            <p:ph idx="1"/>
          </p:nvPr>
        </p:nvSpPr>
        <p:spPr/>
        <p:txBody>
          <a:bodyPr/>
          <a:lstStyle>
            <a:lvl1pPr>
              <a:buClr>
                <a:schemeClr val="accent1"/>
              </a:buClr>
              <a:defRPr b="0" i="0">
                <a:latin typeface="Arial" charset="0"/>
                <a:ea typeface="Arial" charset="0"/>
                <a:cs typeface="Arial" charset="0"/>
              </a:defRPr>
            </a:lvl1pPr>
            <a:lvl2pPr>
              <a:buClr>
                <a:schemeClr val="accent1"/>
              </a:buClr>
              <a:defRPr b="0" i="0">
                <a:latin typeface="Arial" charset="0"/>
                <a:ea typeface="Arial" charset="0"/>
                <a:cs typeface="Arial" charset="0"/>
              </a:defRPr>
            </a:lvl2pPr>
            <a:lvl3pPr>
              <a:buClr>
                <a:schemeClr val="accent1"/>
              </a:buClr>
              <a:defRPr b="0" i="0">
                <a:latin typeface="Arial" charset="0"/>
                <a:ea typeface="Arial" charset="0"/>
                <a:cs typeface="Arial" charset="0"/>
              </a:defRPr>
            </a:lvl3pPr>
            <a:lvl4pPr>
              <a:buClr>
                <a:schemeClr val="accent1"/>
              </a:buClr>
              <a:defRPr b="0" i="0">
                <a:latin typeface="Arial" charset="0"/>
                <a:ea typeface="Arial" charset="0"/>
                <a:cs typeface="Arial" charset="0"/>
              </a:defRPr>
            </a:lvl4pPr>
            <a:lvl5pPr>
              <a:buClr>
                <a:schemeClr val="accent1"/>
              </a:buClr>
              <a:defRPr b="0" i="0">
                <a:latin typeface="Arial" charset="0"/>
                <a:ea typeface="Arial" charset="0"/>
                <a:cs typeface="Arial"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lvl1pPr>
              <a:defRPr b="0" i="0">
                <a:latin typeface="Arial" charset="0"/>
                <a:ea typeface="Arial" charset="0"/>
                <a:cs typeface="Arial" charset="0"/>
              </a:defRPr>
            </a:lvl1pPr>
          </a:lstStyle>
          <a:p>
            <a:fld id="{F070A7B3-6521-4DCA-87E5-044747A908C1}" type="datetimeFigureOut">
              <a:rPr lang="en-US" smtClean="0">
                <a:solidFill>
                  <a:srgbClr val="000000">
                    <a:alpha val="70000"/>
                  </a:srgbClr>
                </a:solidFill>
              </a:rPr>
              <a:pPr/>
              <a:t>6/6/2018</a:t>
            </a:fld>
            <a:endParaRPr lang="en-US" dirty="0">
              <a:solidFill>
                <a:srgbClr val="000000">
                  <a:alpha val="70000"/>
                </a:srgbClr>
              </a:solidFill>
            </a:endParaRPr>
          </a:p>
        </p:txBody>
      </p:sp>
      <p:sp>
        <p:nvSpPr>
          <p:cNvPr id="8" name="Footer Placeholder 7"/>
          <p:cNvSpPr>
            <a:spLocks noGrp="1"/>
          </p:cNvSpPr>
          <p:nvPr>
            <p:ph type="ftr" sz="quarter" idx="11"/>
          </p:nvPr>
        </p:nvSpPr>
        <p:spPr/>
        <p:txBody>
          <a:bodyPr/>
          <a:lstStyle>
            <a:lvl1pPr>
              <a:defRPr b="0" i="0">
                <a:latin typeface="Arial" charset="0"/>
                <a:ea typeface="Arial" charset="0"/>
                <a:cs typeface="Arial" charset="0"/>
              </a:defRPr>
            </a:lvl1pPr>
          </a:lstStyle>
          <a:p>
            <a:endParaRPr lang="en-US" dirty="0">
              <a:solidFill>
                <a:srgbClr val="000000">
                  <a:alpha val="70000"/>
                </a:srgbClr>
              </a:solidFill>
            </a:endParaRPr>
          </a:p>
        </p:txBody>
      </p:sp>
      <p:sp>
        <p:nvSpPr>
          <p:cNvPr id="9" name="Slide Number Placeholder 8"/>
          <p:cNvSpPr>
            <a:spLocks noGrp="1"/>
          </p:cNvSpPr>
          <p:nvPr>
            <p:ph type="sldNum" sz="quarter" idx="12"/>
          </p:nvPr>
        </p:nvSpPr>
        <p:spPr>
          <a:solidFill>
            <a:schemeClr val="accent4">
              <a:alpha val="70000"/>
            </a:schemeClr>
          </a:solidFill>
        </p:spPr>
        <p:txBody>
          <a:bodyPr/>
          <a:lstStyle>
            <a:lvl1pPr>
              <a:defRPr b="0" i="0">
                <a:latin typeface="Arial" charset="0"/>
                <a:ea typeface="Arial" charset="0"/>
                <a:cs typeface="Arial" charset="0"/>
              </a:defRPr>
            </a:lvl1pPr>
          </a:lstStyle>
          <a:p>
            <a:fld id="{8A7A6979-0714-4377-B894-6BE4C2D6E202}" type="slidenum">
              <a:rPr lang="en-US" smtClean="0"/>
              <a:pPr/>
              <a:t>‹#›</a:t>
            </a:fld>
            <a:endParaRPr lang="en-US" dirty="0"/>
          </a:p>
        </p:txBody>
      </p:sp>
      <p:pic>
        <p:nvPicPr>
          <p:cNvPr id="10" name="Picture 9">
            <a:extLst>
              <a:ext uri="{FF2B5EF4-FFF2-40B4-BE49-F238E27FC236}">
                <a16:creationId xmlns:a16="http://schemas.microsoft.com/office/drawing/2014/main" id="{991EB95B-4858-4C96-86EC-DBCF5E8378C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282150" y="6040015"/>
            <a:ext cx="1549066" cy="543249"/>
          </a:xfrm>
          <a:prstGeom prst="rect">
            <a:avLst/>
          </a:prstGeom>
        </p:spPr>
      </p:pic>
    </p:spTree>
    <p:extLst>
      <p:ext uri="{BB962C8B-B14F-4D97-AF65-F5344CB8AC3E}">
        <p14:creationId xmlns:p14="http://schemas.microsoft.com/office/powerpoint/2010/main" val="28581823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3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solidFill>
          <a:ln>
            <a:noFill/>
          </a:ln>
        </p:spPr>
        <p:txBody>
          <a:bodyPr lIns="457200" tIns="457200" rIns="457200" bIns="457200"/>
          <a:lstStyle>
            <a:lvl1pPr algn="l">
              <a:defRPr b="1" i="0">
                <a:solidFill>
                  <a:schemeClr val="bg1"/>
                </a:solidFill>
                <a:latin typeface="Arial Black" charset="0"/>
                <a:ea typeface="Arial Black" charset="0"/>
                <a:cs typeface="Arial Black" charset="0"/>
              </a:defRPr>
            </a:lvl1pPr>
          </a:lstStyle>
          <a:p>
            <a:r>
              <a:rPr lang="en-US" dirty="0"/>
              <a:t>Click to edit Master title style</a:t>
            </a:r>
          </a:p>
        </p:txBody>
      </p:sp>
      <p:sp>
        <p:nvSpPr>
          <p:cNvPr id="3" name="Content Placeholder 2"/>
          <p:cNvSpPr>
            <a:spLocks noGrp="1"/>
          </p:cNvSpPr>
          <p:nvPr>
            <p:ph idx="1"/>
          </p:nvPr>
        </p:nvSpPr>
        <p:spPr/>
        <p:txBody>
          <a:bodyPr/>
          <a:lstStyle>
            <a:lvl1pPr>
              <a:buClr>
                <a:schemeClr val="accent5"/>
              </a:buClr>
              <a:defRPr b="0" i="0">
                <a:latin typeface="Arial" charset="0"/>
                <a:ea typeface="Arial" charset="0"/>
                <a:cs typeface="Arial" charset="0"/>
              </a:defRPr>
            </a:lvl1pPr>
            <a:lvl2pPr>
              <a:buClr>
                <a:schemeClr val="accent5"/>
              </a:buClr>
              <a:defRPr b="0" i="0">
                <a:latin typeface="Arial" charset="0"/>
                <a:ea typeface="Arial" charset="0"/>
                <a:cs typeface="Arial" charset="0"/>
              </a:defRPr>
            </a:lvl2pPr>
            <a:lvl3pPr>
              <a:buClr>
                <a:schemeClr val="accent5"/>
              </a:buClr>
              <a:defRPr b="0" i="0">
                <a:latin typeface="Arial" charset="0"/>
                <a:ea typeface="Arial" charset="0"/>
                <a:cs typeface="Arial" charset="0"/>
              </a:defRPr>
            </a:lvl3pPr>
            <a:lvl4pPr>
              <a:buClr>
                <a:schemeClr val="accent5"/>
              </a:buClr>
              <a:defRPr b="0" i="0">
                <a:latin typeface="Arial" charset="0"/>
                <a:ea typeface="Arial" charset="0"/>
                <a:cs typeface="Arial" charset="0"/>
              </a:defRPr>
            </a:lvl4pPr>
            <a:lvl5pPr>
              <a:buClr>
                <a:schemeClr val="accent5"/>
              </a:buClr>
              <a:defRPr b="0" i="0">
                <a:latin typeface="Arial" charset="0"/>
                <a:ea typeface="Arial" charset="0"/>
                <a:cs typeface="Arial"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lvl1pPr>
              <a:defRPr b="0" i="0">
                <a:latin typeface="Arial" charset="0"/>
                <a:ea typeface="Arial" charset="0"/>
                <a:cs typeface="Arial" charset="0"/>
              </a:defRPr>
            </a:lvl1pPr>
          </a:lstStyle>
          <a:p>
            <a:fld id="{F070A7B3-6521-4DCA-87E5-044747A908C1}" type="datetimeFigureOut">
              <a:rPr lang="en-US" smtClean="0">
                <a:solidFill>
                  <a:srgbClr val="000000">
                    <a:alpha val="70000"/>
                  </a:srgbClr>
                </a:solidFill>
              </a:rPr>
              <a:pPr/>
              <a:t>6/6/2018</a:t>
            </a:fld>
            <a:endParaRPr lang="en-US" dirty="0">
              <a:solidFill>
                <a:srgbClr val="000000">
                  <a:alpha val="70000"/>
                </a:srgbClr>
              </a:solidFill>
            </a:endParaRPr>
          </a:p>
        </p:txBody>
      </p:sp>
      <p:sp>
        <p:nvSpPr>
          <p:cNvPr id="8" name="Footer Placeholder 7"/>
          <p:cNvSpPr>
            <a:spLocks noGrp="1"/>
          </p:cNvSpPr>
          <p:nvPr>
            <p:ph type="ftr" sz="quarter" idx="11"/>
          </p:nvPr>
        </p:nvSpPr>
        <p:spPr/>
        <p:txBody>
          <a:bodyPr/>
          <a:lstStyle>
            <a:lvl1pPr>
              <a:defRPr b="0" i="0">
                <a:latin typeface="Arial" charset="0"/>
                <a:ea typeface="Arial" charset="0"/>
                <a:cs typeface="Arial" charset="0"/>
              </a:defRPr>
            </a:lvl1pPr>
          </a:lstStyle>
          <a:p>
            <a:endParaRPr lang="en-US" dirty="0">
              <a:solidFill>
                <a:srgbClr val="000000">
                  <a:alpha val="70000"/>
                </a:srgbClr>
              </a:solidFill>
            </a:endParaRPr>
          </a:p>
        </p:txBody>
      </p:sp>
      <p:sp>
        <p:nvSpPr>
          <p:cNvPr id="9" name="Slide Number Placeholder 8"/>
          <p:cNvSpPr>
            <a:spLocks noGrp="1"/>
          </p:cNvSpPr>
          <p:nvPr>
            <p:ph type="sldNum" sz="quarter" idx="12"/>
          </p:nvPr>
        </p:nvSpPr>
        <p:spPr>
          <a:solidFill>
            <a:schemeClr val="accent4">
              <a:alpha val="70000"/>
            </a:schemeClr>
          </a:solidFill>
        </p:spPr>
        <p:txBody>
          <a:bodyPr/>
          <a:lstStyle>
            <a:lvl1pPr>
              <a:defRPr b="0" i="0">
                <a:latin typeface="Arial" charset="0"/>
                <a:ea typeface="Arial" charset="0"/>
                <a:cs typeface="Arial" charset="0"/>
              </a:defRPr>
            </a:lvl1pPr>
          </a:lstStyle>
          <a:p>
            <a:fld id="{8A7A6979-0714-4377-B894-6BE4C2D6E202}" type="slidenum">
              <a:rPr lang="en-US" smtClean="0"/>
              <a:pPr/>
              <a:t>‹#›</a:t>
            </a:fld>
            <a:endParaRPr lang="en-US" dirty="0"/>
          </a:p>
        </p:txBody>
      </p:sp>
      <p:pic>
        <p:nvPicPr>
          <p:cNvPr id="10" name="Picture 9">
            <a:extLst>
              <a:ext uri="{FF2B5EF4-FFF2-40B4-BE49-F238E27FC236}">
                <a16:creationId xmlns:a16="http://schemas.microsoft.com/office/drawing/2014/main" id="{A176B349-6165-44A1-AC64-4ABF3A6064D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282150" y="6040015"/>
            <a:ext cx="1549066" cy="543249"/>
          </a:xfrm>
          <a:prstGeom prst="rect">
            <a:avLst/>
          </a:prstGeom>
        </p:spPr>
      </p:pic>
    </p:spTree>
    <p:extLst>
      <p:ext uri="{BB962C8B-B14F-4D97-AF65-F5344CB8AC3E}">
        <p14:creationId xmlns:p14="http://schemas.microsoft.com/office/powerpoint/2010/main" val="139158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solidFill>
            <a:srgbClr val="40826F"/>
          </a:solidFill>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1679510"/>
            <a:ext cx="4271771" cy="4060516"/>
          </a:xfrm>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1679510"/>
            <a:ext cx="4270247" cy="4060516"/>
          </a:xfrm>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7"/>
          <p:cNvSpPr>
            <a:spLocks noGrp="1"/>
          </p:cNvSpPr>
          <p:nvPr>
            <p:ph type="dt" sz="half" idx="10"/>
          </p:nvPr>
        </p:nvSpPr>
        <p:spPr/>
        <p:txBody>
          <a:bodyPr/>
          <a:lstStyle/>
          <a:p>
            <a:fld id="{AB134690-1557-4C89-A502-4959FE7FAD70}" type="datetimeFigureOut">
              <a:rPr lang="en-US" dirty="0">
                <a:solidFill>
                  <a:srgbClr val="000000">
                    <a:alpha val="70000"/>
                  </a:srgbClr>
                </a:solidFill>
              </a:rPr>
              <a:pPr/>
              <a:t>6/6/2018</a:t>
            </a:fld>
            <a:endParaRPr lang="en-US" dirty="0">
              <a:solidFill>
                <a:srgbClr val="000000">
                  <a:alpha val="70000"/>
                </a:srgbClr>
              </a:solidFill>
            </a:endParaRPr>
          </a:p>
        </p:txBody>
      </p:sp>
      <p:sp>
        <p:nvSpPr>
          <p:cNvPr id="9" name="Footer Placeholder 8"/>
          <p:cNvSpPr>
            <a:spLocks noGrp="1"/>
          </p:cNvSpPr>
          <p:nvPr>
            <p:ph type="ftr" sz="quarter" idx="11"/>
          </p:nvPr>
        </p:nvSpPr>
        <p:spPr/>
        <p:txBody>
          <a:bodyPr/>
          <a:lstStyle/>
          <a:p>
            <a:endParaRPr lang="en-US" dirty="0">
              <a:solidFill>
                <a:srgbClr val="000000">
                  <a:alpha val="70000"/>
                </a:srgbClr>
              </a:solidFill>
            </a:endParaRPr>
          </a:p>
        </p:txBody>
      </p:sp>
      <p:sp>
        <p:nvSpPr>
          <p:cNvPr id="10" name="Slide Number Placeholder 9"/>
          <p:cNvSpPr>
            <a:spLocks noGrp="1"/>
          </p:cNvSpPr>
          <p:nvPr>
            <p:ph type="sldNum" sz="quarter" idx="12"/>
          </p:nvPr>
        </p:nvSpPr>
        <p:spPr/>
        <p:txBody>
          <a:bodyPr/>
          <a:lstStyle/>
          <a:p>
            <a:fld id="{8A7A6979-0714-4377-B894-6BE4C2D6E202}" type="slidenum">
              <a:rPr lang="en-US" dirty="0"/>
              <a:pPr/>
              <a:t>‹#›</a:t>
            </a:fld>
            <a:endParaRPr lang="en-US" dirty="0"/>
          </a:p>
        </p:txBody>
      </p:sp>
      <p:pic>
        <p:nvPicPr>
          <p:cNvPr id="11" name="Picture 10">
            <a:extLst>
              <a:ext uri="{FF2B5EF4-FFF2-40B4-BE49-F238E27FC236}">
                <a16:creationId xmlns:a16="http://schemas.microsoft.com/office/drawing/2014/main" id="{0EF525E5-4022-456D-A9CE-6DB4BCBFC08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282150" y="6040015"/>
            <a:ext cx="1549066" cy="543249"/>
          </a:xfrm>
          <a:prstGeom prst="rect">
            <a:avLst/>
          </a:prstGeom>
        </p:spPr>
      </p:pic>
    </p:spTree>
    <p:extLst>
      <p:ext uri="{BB962C8B-B14F-4D97-AF65-F5344CB8AC3E}">
        <p14:creationId xmlns:p14="http://schemas.microsoft.com/office/powerpoint/2010/main" val="33743449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1687509"/>
            <a:ext cx="4270248" cy="691087"/>
          </a:xfrm>
        </p:spPr>
        <p:txBody>
          <a:bodyPr anchor="b" anchorCtr="1">
            <a:normAutofit/>
          </a:bodyPr>
          <a:lstStyle>
            <a:lvl1pPr marL="0" indent="0" algn="ctr">
              <a:buNone/>
              <a:defRPr sz="1900" b="1" cap="all" spc="1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1583436" y="2552271"/>
            <a:ext cx="4270248" cy="318775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2552271"/>
            <a:ext cx="4253484" cy="3187755"/>
          </a:xfrm>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1687509"/>
            <a:ext cx="4270248" cy="691087"/>
          </a:xfrm>
        </p:spPr>
        <p:txBody>
          <a:bodyPr anchor="b" anchorCtr="1">
            <a:normAutofit/>
          </a:bodyPr>
          <a:lstStyle>
            <a:lvl1pPr marL="0" indent="0" algn="ctr">
              <a:buNone/>
              <a:defRPr sz="1900" b="1" cap="all" spc="1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Date Placeholder 6"/>
          <p:cNvSpPr>
            <a:spLocks noGrp="1"/>
          </p:cNvSpPr>
          <p:nvPr>
            <p:ph type="dt" sz="half" idx="10"/>
          </p:nvPr>
        </p:nvSpPr>
        <p:spPr/>
        <p:txBody>
          <a:bodyPr/>
          <a:lstStyle/>
          <a:p>
            <a:fld id="{4F7D4976-E339-4826-83B7-FBD03F55ECF8}" type="datetimeFigureOut">
              <a:rPr lang="en-US" dirty="0">
                <a:solidFill>
                  <a:srgbClr val="000000">
                    <a:alpha val="70000"/>
                  </a:srgbClr>
                </a:solidFill>
              </a:rPr>
              <a:pPr/>
              <a:t>6/6/2018</a:t>
            </a:fld>
            <a:endParaRPr lang="en-US" dirty="0">
              <a:solidFill>
                <a:srgbClr val="000000">
                  <a:alpha val="70000"/>
                </a:srgbClr>
              </a:solidFill>
            </a:endParaRPr>
          </a:p>
        </p:txBody>
      </p:sp>
      <p:sp>
        <p:nvSpPr>
          <p:cNvPr id="8" name="Footer Placeholder 7"/>
          <p:cNvSpPr>
            <a:spLocks noGrp="1"/>
          </p:cNvSpPr>
          <p:nvPr>
            <p:ph type="ftr" sz="quarter" idx="11"/>
          </p:nvPr>
        </p:nvSpPr>
        <p:spPr/>
        <p:txBody>
          <a:bodyPr/>
          <a:lstStyle/>
          <a:p>
            <a:endParaRPr lang="en-US" dirty="0">
              <a:solidFill>
                <a:srgbClr val="000000">
                  <a:alpha val="70000"/>
                </a:srgbClr>
              </a:solidFill>
            </a:endParaRPr>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
        <p:nvSpPr>
          <p:cNvPr id="10" name="Title 9"/>
          <p:cNvSpPr>
            <a:spLocks noGrp="1"/>
          </p:cNvSpPr>
          <p:nvPr>
            <p:ph type="title"/>
          </p:nvPr>
        </p:nvSpPr>
        <p:spPr>
          <a:solidFill>
            <a:schemeClr val="accent5"/>
          </a:solidFill>
        </p:spPr>
        <p:txBody>
          <a:bodyPr/>
          <a:lstStyle/>
          <a:p>
            <a:r>
              <a:rPr lang="en-US"/>
              <a:t>Click to edit Master title style</a:t>
            </a:r>
            <a:endParaRPr lang="en-US" dirty="0"/>
          </a:p>
        </p:txBody>
      </p:sp>
      <p:pic>
        <p:nvPicPr>
          <p:cNvPr id="12" name="Picture 11">
            <a:extLst>
              <a:ext uri="{FF2B5EF4-FFF2-40B4-BE49-F238E27FC236}">
                <a16:creationId xmlns:a16="http://schemas.microsoft.com/office/drawing/2014/main" id="{50DB86CA-6050-435A-87BB-3980EEE0B6A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282150" y="6040015"/>
            <a:ext cx="1549066" cy="543249"/>
          </a:xfrm>
          <a:prstGeom prst="rect">
            <a:avLst/>
          </a:prstGeom>
        </p:spPr>
      </p:pic>
    </p:spTree>
    <p:extLst>
      <p:ext uri="{BB962C8B-B14F-4D97-AF65-F5344CB8AC3E}">
        <p14:creationId xmlns:p14="http://schemas.microsoft.com/office/powerpoint/2010/main" val="45878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1037C31-9E7A-4F99-8774-A0E530DE1A42}" type="datetimeFigureOut">
              <a:rPr lang="en-US" dirty="0">
                <a:solidFill>
                  <a:srgbClr val="000000">
                    <a:alpha val="70000"/>
                  </a:srgbClr>
                </a:solidFill>
              </a:rPr>
              <a:pPr/>
              <a:t>6/6/2018</a:t>
            </a:fld>
            <a:endParaRPr lang="en-US" dirty="0">
              <a:solidFill>
                <a:srgbClr val="000000">
                  <a:alpha val="70000"/>
                </a:srgbClr>
              </a:solidFill>
            </a:endParaRPr>
          </a:p>
        </p:txBody>
      </p:sp>
      <p:sp>
        <p:nvSpPr>
          <p:cNvPr id="4" name="Footer Placeholder 3"/>
          <p:cNvSpPr>
            <a:spLocks noGrp="1"/>
          </p:cNvSpPr>
          <p:nvPr>
            <p:ph type="ftr" sz="quarter" idx="11"/>
          </p:nvPr>
        </p:nvSpPr>
        <p:spPr/>
        <p:txBody>
          <a:bodyPr/>
          <a:lstStyle/>
          <a:p>
            <a:endParaRPr lang="en-US" dirty="0">
              <a:solidFill>
                <a:srgbClr val="000000">
                  <a:alpha val="70000"/>
                </a:srgbClr>
              </a:solidFill>
            </a:endParaRPr>
          </a:p>
        </p:txBody>
      </p:sp>
      <p:sp>
        <p:nvSpPr>
          <p:cNvPr id="5" name="Slide Number Placeholder 4"/>
          <p:cNvSpPr>
            <a:spLocks noGrp="1"/>
          </p:cNvSpPr>
          <p:nvPr>
            <p:ph type="sldNum" sz="quarter" idx="12"/>
          </p:nvPr>
        </p:nvSpPr>
        <p:spPr/>
        <p:txBody>
          <a:bodyPr/>
          <a:lstStyle/>
          <a:p>
            <a:fld id="{8A7A6979-0714-4377-B894-6BE4C2D6E202}" type="slidenum">
              <a:rPr lang="en-US" dirty="0"/>
              <a:pPr/>
              <a:t>‹#›</a:t>
            </a:fld>
            <a:endParaRPr lang="en-US" dirty="0"/>
          </a:p>
        </p:txBody>
      </p:sp>
      <p:sp>
        <p:nvSpPr>
          <p:cNvPr id="8" name="Rectangle 7"/>
          <p:cNvSpPr/>
          <p:nvPr userDrawn="1"/>
        </p:nvSpPr>
        <p:spPr>
          <a:xfrm>
            <a:off x="10151706" y="149290"/>
            <a:ext cx="1716833" cy="9455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 name="Picture Placeholder 6"/>
          <p:cNvSpPr>
            <a:spLocks noGrp="1"/>
          </p:cNvSpPr>
          <p:nvPr>
            <p:ph type="pic" sz="quarter" idx="13"/>
          </p:nvPr>
        </p:nvSpPr>
        <p:spPr>
          <a:xfrm>
            <a:off x="0" y="0"/>
            <a:ext cx="12192000" cy="6858000"/>
          </a:xfrm>
        </p:spPr>
        <p:txBody>
          <a:bodyPr/>
          <a:lstStyle/>
          <a:p>
            <a:endParaRPr lang="en-US"/>
          </a:p>
        </p:txBody>
      </p:sp>
      <p:sp>
        <p:nvSpPr>
          <p:cNvPr id="2" name="Title 1"/>
          <p:cNvSpPr>
            <a:spLocks noGrp="1"/>
          </p:cNvSpPr>
          <p:nvPr>
            <p:ph type="title"/>
          </p:nvPr>
        </p:nvSpPr>
        <p:spPr>
          <a:xfrm>
            <a:off x="0" y="5669280"/>
            <a:ext cx="7729728" cy="1188720"/>
          </a:xfrm>
          <a:solidFill>
            <a:schemeClr val="accent5"/>
          </a:solidFill>
        </p:spPr>
        <p:txBody>
          <a:bodyPr/>
          <a:lstStyle/>
          <a:p>
            <a:r>
              <a:rPr lang="en-US" dirty="0"/>
              <a:t>Click to edit Master title style</a:t>
            </a:r>
          </a:p>
        </p:txBody>
      </p:sp>
    </p:spTree>
    <p:extLst>
      <p:ext uri="{BB962C8B-B14F-4D97-AF65-F5344CB8AC3E}">
        <p14:creationId xmlns:p14="http://schemas.microsoft.com/office/powerpoint/2010/main" val="17147202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solidFill>
                  <a:srgbClr val="000000">
                    <a:alpha val="70000"/>
                  </a:srgbClr>
                </a:solidFill>
              </a:rPr>
              <a:pPr/>
              <a:t>6/6/2018</a:t>
            </a:fld>
            <a:endParaRPr lang="en-US" dirty="0">
              <a:solidFill>
                <a:srgbClr val="000000">
                  <a:alpha val="70000"/>
                </a:srgbClr>
              </a:solidFill>
            </a:endParaRPr>
          </a:p>
        </p:txBody>
      </p:sp>
      <p:sp>
        <p:nvSpPr>
          <p:cNvPr id="3" name="Footer Placeholder 2"/>
          <p:cNvSpPr>
            <a:spLocks noGrp="1"/>
          </p:cNvSpPr>
          <p:nvPr>
            <p:ph type="ftr" sz="quarter" idx="11"/>
          </p:nvPr>
        </p:nvSpPr>
        <p:spPr/>
        <p:txBody>
          <a:bodyPr/>
          <a:lstStyle/>
          <a:p>
            <a:endParaRPr lang="en-US" dirty="0">
              <a:solidFill>
                <a:srgbClr val="000000">
                  <a:alpha val="70000"/>
                </a:srgbClr>
              </a:solidFill>
            </a:endParaRPr>
          </a:p>
        </p:txBody>
      </p:sp>
      <p:sp>
        <p:nvSpPr>
          <p:cNvPr id="4" name="Slide Number Placeholder 3"/>
          <p:cNvSpPr>
            <a:spLocks noGrp="1"/>
          </p:cNvSpPr>
          <p:nvPr>
            <p:ph type="sldNum" sz="quarter" idx="12"/>
          </p:nvPr>
        </p:nvSpPr>
        <p:spPr/>
        <p:txBody>
          <a:bodyPr/>
          <a:lstStyle/>
          <a:p>
            <a:fld id="{8A7A6979-0714-4377-B894-6BE4C2D6E202}" type="slidenum">
              <a:rPr lang="en-US" dirty="0"/>
              <a:pPr/>
              <a:t>‹#›</a:t>
            </a:fld>
            <a:endParaRPr lang="en-US" dirty="0"/>
          </a:p>
        </p:txBody>
      </p:sp>
      <p:pic>
        <p:nvPicPr>
          <p:cNvPr id="5" name="Picture 4">
            <a:extLst>
              <a:ext uri="{FF2B5EF4-FFF2-40B4-BE49-F238E27FC236}">
                <a16:creationId xmlns:a16="http://schemas.microsoft.com/office/drawing/2014/main" id="{B753A309-3381-4910-8DC6-B63FAD82EA63}"/>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282150" y="6040015"/>
            <a:ext cx="1549066" cy="543249"/>
          </a:xfrm>
          <a:prstGeom prst="rect">
            <a:avLst/>
          </a:prstGeom>
        </p:spPr>
      </p:pic>
    </p:spTree>
    <p:extLst>
      <p:ext uri="{BB962C8B-B14F-4D97-AF65-F5344CB8AC3E}">
        <p14:creationId xmlns:p14="http://schemas.microsoft.com/office/powerpoint/2010/main" val="39018422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rgbClr val="40826F"/>
        </a:solidFill>
        <a:effectLst/>
      </p:bgPr>
    </p:bg>
    <p:spTree>
      <p:nvGrpSpPr>
        <p:cNvPr id="1" name=""/>
        <p:cNvGrpSpPr/>
        <p:nvPr/>
      </p:nvGrpSpPr>
      <p:grpSpPr>
        <a:xfrm>
          <a:off x="0" y="0"/>
          <a:ext cx="0" cy="0"/>
          <a:chOff x="0" y="0"/>
          <a:chExt cx="0" cy="0"/>
        </a:xfrm>
      </p:grpSpPr>
      <p:sp>
        <p:nvSpPr>
          <p:cNvPr id="4" name="Rectangle 3"/>
          <p:cNvSpPr/>
          <p:nvPr userDrawn="1"/>
        </p:nvSpPr>
        <p:spPr>
          <a:xfrm>
            <a:off x="10033518" y="261257"/>
            <a:ext cx="1841241" cy="758890"/>
          </a:xfrm>
          <a:prstGeom prst="rect">
            <a:avLst/>
          </a:prstGeom>
          <a:solidFill>
            <a:srgbClr val="40826F"/>
          </a:solidFill>
          <a:ln>
            <a:solidFill>
              <a:srgbClr val="4E9B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Picture Placeholder 2"/>
          <p:cNvSpPr>
            <a:spLocks noGrp="1" noChangeAspect="1"/>
          </p:cNvSpPr>
          <p:nvPr>
            <p:ph type="pic" idx="1"/>
          </p:nvPr>
        </p:nvSpPr>
        <p:spPr>
          <a:xfrm>
            <a:off x="0" y="0"/>
            <a:ext cx="4571999" cy="6858000"/>
          </a:xfrm>
          <a:noFill/>
        </p:spPr>
        <p:txBody>
          <a:bodyPr anchor="t"/>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3" name="Text Placeholder 12"/>
          <p:cNvSpPr>
            <a:spLocks noGrp="1"/>
          </p:cNvSpPr>
          <p:nvPr>
            <p:ph type="body" sz="quarter" idx="10" hasCustomPrompt="1"/>
          </p:nvPr>
        </p:nvSpPr>
        <p:spPr>
          <a:xfrm>
            <a:off x="4571999" y="2570956"/>
            <a:ext cx="7620001" cy="1716087"/>
          </a:xfrm>
        </p:spPr>
        <p:txBody>
          <a:bodyPr lIns="457200" tIns="457200" rIns="457200" bIns="457200" anchor="ctr" anchorCtr="0">
            <a:noAutofit/>
          </a:bodyPr>
          <a:lstStyle>
            <a:lvl1pPr marL="0" indent="0">
              <a:lnSpc>
                <a:spcPct val="100000"/>
              </a:lnSpc>
              <a:buNone/>
              <a:defRPr sz="3600" b="1" i="0" cap="all" baseline="0">
                <a:solidFill>
                  <a:schemeClr val="tx1"/>
                </a:solidFill>
                <a:latin typeface="Arial Black" charset="0"/>
                <a:ea typeface="Arial Black" charset="0"/>
                <a:cs typeface="Arial Black" charset="0"/>
              </a:defRPr>
            </a:lvl1pPr>
          </a:lstStyle>
          <a:p>
            <a:pPr>
              <a:lnSpc>
                <a:spcPct val="120000"/>
              </a:lnSpc>
            </a:pPr>
            <a:r>
              <a:rPr lang="en-US" sz="3200" dirty="0"/>
              <a:t>Click to edit Master title style</a:t>
            </a:r>
          </a:p>
        </p:txBody>
      </p:sp>
      <p:sp>
        <p:nvSpPr>
          <p:cNvPr id="2" name="Title 1">
            <a:extLst>
              <a:ext uri="{FF2B5EF4-FFF2-40B4-BE49-F238E27FC236}">
                <a16:creationId xmlns:a16="http://schemas.microsoft.com/office/drawing/2014/main" id="{0148DB61-8FE5-4164-8595-870C63130226}"/>
              </a:ext>
            </a:extLst>
          </p:cNvPr>
          <p:cNvSpPr>
            <a:spLocks noGrp="1"/>
          </p:cNvSpPr>
          <p:nvPr>
            <p:ph type="title"/>
          </p:nvPr>
        </p:nvSpPr>
        <p:spPr>
          <a:noFill/>
        </p:spPr>
        <p:txBody>
          <a:bodyPr/>
          <a:lstStyle/>
          <a:p>
            <a:r>
              <a:rPr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rgbClr val="307F9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noFill/>
          <a:ln>
            <a:noFill/>
          </a:ln>
        </p:spPr>
        <p:txBody>
          <a:bodyPr anchor="ctr" anchorCtr="1">
            <a:normAutofit/>
          </a:bodyPr>
          <a:lstStyle>
            <a:lvl1pPr>
              <a:defRPr sz="220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1163216"/>
            <a:ext cx="4815840" cy="4890112"/>
          </a:xfrm>
        </p:spPr>
        <p:txBody>
          <a:bodyPr>
            <a:normAutofit/>
          </a:bodyPr>
          <a:lstStyle>
            <a:lvl1pPr>
              <a:buClr>
                <a:schemeClr val="accent4"/>
              </a:buClr>
              <a:defRPr sz="1900">
                <a:solidFill>
                  <a:schemeClr val="tx1"/>
                </a:solidFill>
              </a:defRPr>
            </a:lvl1pPr>
            <a:lvl2pPr>
              <a:buClr>
                <a:schemeClr val="accent4"/>
              </a:buClr>
              <a:defRPr sz="1600">
                <a:solidFill>
                  <a:schemeClr val="tx1"/>
                </a:solidFill>
              </a:defRPr>
            </a:lvl2pPr>
            <a:lvl3pPr>
              <a:buClr>
                <a:schemeClr val="accent4"/>
              </a:buClr>
              <a:defRPr sz="1600">
                <a:solidFill>
                  <a:schemeClr val="tx1"/>
                </a:solidFill>
              </a:defRPr>
            </a:lvl3pPr>
            <a:lvl4pPr>
              <a:buClr>
                <a:schemeClr val="accent4"/>
              </a:buClr>
              <a:defRPr sz="1600">
                <a:solidFill>
                  <a:schemeClr val="tx1"/>
                </a:solidFill>
              </a:defRPr>
            </a:lvl4pPr>
            <a:lvl5pPr>
              <a:buClr>
                <a:schemeClr val="accent4"/>
              </a:buClr>
              <a:defRPr sz="1600">
                <a:solidFill>
                  <a:schemeClr val="tx1"/>
                </a:solidFill>
              </a:defRPr>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Date Placeholder 8"/>
          <p:cNvSpPr>
            <a:spLocks noGrp="1"/>
          </p:cNvSpPr>
          <p:nvPr>
            <p:ph type="dt" sz="half" idx="10"/>
          </p:nvPr>
        </p:nvSpPr>
        <p:spPr/>
        <p:txBody>
          <a:bodyPr/>
          <a:lstStyle/>
          <a:p>
            <a:fld id="{D1BE4249-C0D0-4B06-8692-E8BB871AF643}" type="datetimeFigureOut">
              <a:rPr lang="en-US" dirty="0">
                <a:solidFill>
                  <a:srgbClr val="000000">
                    <a:alpha val="70000"/>
                  </a:srgbClr>
                </a:solidFill>
              </a:rPr>
              <a:pPr/>
              <a:t>6/6/2018</a:t>
            </a:fld>
            <a:endParaRPr lang="en-US" dirty="0">
              <a:solidFill>
                <a:srgbClr val="000000">
                  <a:alpha val="70000"/>
                </a:srgbClr>
              </a:solidFill>
            </a:endParaRPr>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dirty="0"/>
              <a:pPr/>
              <a:t>‹#›</a:t>
            </a:fld>
            <a:endParaRPr lang="en-US" dirty="0"/>
          </a:p>
        </p:txBody>
      </p:sp>
      <p:sp>
        <p:nvSpPr>
          <p:cNvPr id="12" name="Content Placeholder 6"/>
          <p:cNvSpPr>
            <a:spLocks noGrp="1"/>
          </p:cNvSpPr>
          <p:nvPr>
            <p:ph sz="quarter" idx="13"/>
          </p:nvPr>
        </p:nvSpPr>
        <p:spPr>
          <a:xfrm>
            <a:off x="1116013" y="3549650"/>
            <a:ext cx="3794125" cy="2193925"/>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a:extLst>
              <a:ext uri="{FF2B5EF4-FFF2-40B4-BE49-F238E27FC236}">
                <a16:creationId xmlns:a16="http://schemas.microsoft.com/office/drawing/2014/main" id="{212F79CC-88B0-4784-BAFC-2B81AC92C49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282150" y="6040015"/>
            <a:ext cx="1549066" cy="543249"/>
          </a:xfrm>
          <a:prstGeom prst="rect">
            <a:avLst/>
          </a:prstGeom>
        </p:spPr>
      </p:pic>
    </p:spTree>
    <p:extLst>
      <p:ext uri="{BB962C8B-B14F-4D97-AF65-F5344CB8AC3E}">
        <p14:creationId xmlns:p14="http://schemas.microsoft.com/office/powerpoint/2010/main" val="215380391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188720"/>
          </a:xfrm>
          <a:solidFill>
            <a:srgbClr val="B6524B"/>
          </a:solidFill>
          <a:ln>
            <a:noFill/>
          </a:ln>
        </p:spPr>
        <p:txBody>
          <a:bodyPr lIns="457200" tIns="457200" rIns="457200" bIns="457200"/>
          <a:lstStyle>
            <a:lvl1pPr algn="l">
              <a:defRPr b="1" i="0">
                <a:solidFill>
                  <a:schemeClr val="bg1"/>
                </a:solidFill>
                <a:latin typeface="Arial Black" charset="0"/>
                <a:ea typeface="Arial Black" charset="0"/>
                <a:cs typeface="Arial Black" charset="0"/>
              </a:defRPr>
            </a:lvl1pPr>
          </a:lstStyle>
          <a:p>
            <a:r>
              <a:rPr lang="en-US" dirty="0"/>
              <a:t>Click to edit Master title style</a:t>
            </a:r>
          </a:p>
        </p:txBody>
      </p:sp>
      <p:sp>
        <p:nvSpPr>
          <p:cNvPr id="7" name="Date Placeholder 6"/>
          <p:cNvSpPr>
            <a:spLocks noGrp="1"/>
          </p:cNvSpPr>
          <p:nvPr>
            <p:ph type="dt" sz="half" idx="10"/>
          </p:nvPr>
        </p:nvSpPr>
        <p:spPr/>
        <p:txBody>
          <a:bodyPr/>
          <a:lstStyle>
            <a:lvl1pPr>
              <a:defRPr b="0" i="0">
                <a:latin typeface="Arial" charset="0"/>
                <a:ea typeface="Arial" charset="0"/>
                <a:cs typeface="Arial" charset="0"/>
              </a:defRPr>
            </a:lvl1pPr>
          </a:lstStyle>
          <a:p>
            <a:fld id="{F070A7B3-6521-4DCA-87E5-044747A908C1}" type="datetimeFigureOut">
              <a:rPr lang="en-US" smtClean="0">
                <a:solidFill>
                  <a:srgbClr val="000000">
                    <a:alpha val="70000"/>
                  </a:srgbClr>
                </a:solidFill>
              </a:rPr>
              <a:pPr/>
              <a:t>6/6/2018</a:t>
            </a:fld>
            <a:endParaRPr lang="en-US" dirty="0">
              <a:solidFill>
                <a:srgbClr val="000000">
                  <a:alpha val="70000"/>
                </a:srgbClr>
              </a:solidFill>
            </a:endParaRPr>
          </a:p>
        </p:txBody>
      </p:sp>
      <p:sp>
        <p:nvSpPr>
          <p:cNvPr id="8" name="Footer Placeholder 7"/>
          <p:cNvSpPr>
            <a:spLocks noGrp="1"/>
          </p:cNvSpPr>
          <p:nvPr>
            <p:ph type="ftr" sz="quarter" idx="11"/>
          </p:nvPr>
        </p:nvSpPr>
        <p:spPr/>
        <p:txBody>
          <a:bodyPr/>
          <a:lstStyle>
            <a:lvl1pPr>
              <a:defRPr b="0" i="0">
                <a:latin typeface="Arial" charset="0"/>
                <a:ea typeface="Arial" charset="0"/>
                <a:cs typeface="Arial" charset="0"/>
              </a:defRPr>
            </a:lvl1pPr>
          </a:lstStyle>
          <a:p>
            <a:endParaRPr lang="en-US" dirty="0">
              <a:solidFill>
                <a:srgbClr val="000000">
                  <a:alpha val="70000"/>
                </a:srgbClr>
              </a:solidFill>
            </a:endParaRPr>
          </a:p>
        </p:txBody>
      </p:sp>
      <p:sp>
        <p:nvSpPr>
          <p:cNvPr id="9" name="Slide Number Placeholder 8"/>
          <p:cNvSpPr>
            <a:spLocks noGrp="1"/>
          </p:cNvSpPr>
          <p:nvPr>
            <p:ph type="sldNum" sz="quarter" idx="12"/>
          </p:nvPr>
        </p:nvSpPr>
        <p:spPr>
          <a:solidFill>
            <a:schemeClr val="accent4">
              <a:alpha val="70000"/>
            </a:schemeClr>
          </a:solidFill>
        </p:spPr>
        <p:txBody>
          <a:bodyPr/>
          <a:lstStyle>
            <a:lvl1pPr>
              <a:defRPr b="0" i="0">
                <a:latin typeface="Arial" charset="0"/>
                <a:ea typeface="Arial" charset="0"/>
                <a:cs typeface="Arial" charset="0"/>
              </a:defRPr>
            </a:lvl1pPr>
          </a:lstStyle>
          <a:p>
            <a:fld id="{8A7A6979-0714-4377-B894-6BE4C2D6E202}" type="slidenum">
              <a:rPr lang="en-US" smtClean="0"/>
              <a:pPr/>
              <a:t>‹#›</a:t>
            </a:fld>
            <a:endParaRPr lang="en-US" dirty="0"/>
          </a:p>
        </p:txBody>
      </p:sp>
      <p:sp>
        <p:nvSpPr>
          <p:cNvPr id="10" name="Picture Placeholder 5"/>
          <p:cNvSpPr>
            <a:spLocks noGrp="1"/>
          </p:cNvSpPr>
          <p:nvPr>
            <p:ph type="pic" sz="quarter" idx="14" hasCustomPrompt="1"/>
          </p:nvPr>
        </p:nvSpPr>
        <p:spPr>
          <a:xfrm>
            <a:off x="1150937" y="1772816"/>
            <a:ext cx="3794125" cy="3970759"/>
          </a:xfrm>
        </p:spPr>
        <p:txBody>
          <a:bodyPr/>
          <a:lstStyle>
            <a:lvl1pPr>
              <a:defRPr/>
            </a:lvl1pPr>
          </a:lstStyle>
          <a:p>
            <a:r>
              <a:rPr lang="en-US" dirty="0"/>
              <a:t>Click icon to add your logo</a:t>
            </a:r>
          </a:p>
        </p:txBody>
      </p:sp>
      <p:sp>
        <p:nvSpPr>
          <p:cNvPr id="11" name="Content Placeholder 2"/>
          <p:cNvSpPr>
            <a:spLocks noGrp="1"/>
          </p:cNvSpPr>
          <p:nvPr>
            <p:ph idx="15"/>
          </p:nvPr>
        </p:nvSpPr>
        <p:spPr>
          <a:xfrm>
            <a:off x="6736080" y="1163216"/>
            <a:ext cx="4815840" cy="4890112"/>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11">
            <a:extLst>
              <a:ext uri="{FF2B5EF4-FFF2-40B4-BE49-F238E27FC236}">
                <a16:creationId xmlns:a16="http://schemas.microsoft.com/office/drawing/2014/main" id="{34EC4802-C2CD-4CF9-9C4D-400ED6B14A9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282150" y="6040015"/>
            <a:ext cx="1549066" cy="543249"/>
          </a:xfrm>
          <a:prstGeom prst="rect">
            <a:avLst/>
          </a:prstGeom>
        </p:spPr>
      </p:pic>
    </p:spTree>
    <p:extLst>
      <p:ext uri="{BB962C8B-B14F-4D97-AF65-F5344CB8AC3E}">
        <p14:creationId xmlns:p14="http://schemas.microsoft.com/office/powerpoint/2010/main" val="11945779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rgbClr val="B6524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6095999" y="0"/>
            <a:ext cx="6102097" cy="6858000"/>
          </a:xfrm>
          <a:solidFill>
            <a:schemeClr val="bg1"/>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Title 1"/>
          <p:cNvSpPr>
            <a:spLocks noGrp="1"/>
          </p:cNvSpPr>
          <p:nvPr>
            <p:ph type="title"/>
          </p:nvPr>
        </p:nvSpPr>
        <p:spPr bwMode="blackWhite">
          <a:xfrm>
            <a:off x="804672" y="2243828"/>
            <a:ext cx="4486656" cy="1141497"/>
          </a:xfrm>
          <a:noFill/>
          <a:ln>
            <a:noFill/>
          </a:ln>
        </p:spPr>
        <p:txBody>
          <a:bodyPr anchor="ctr" anchorCtr="1">
            <a:normAutofit/>
          </a:bodyPr>
          <a:lstStyle>
            <a:lvl1pPr>
              <a:defRPr sz="2200">
                <a:solidFill>
                  <a:srgbClr val="FFFFFF"/>
                </a:solidFill>
              </a:defRPr>
            </a:lvl1pPr>
          </a:lstStyle>
          <a:p>
            <a:r>
              <a:rPr lang="en-US"/>
              <a:t>Click to edit Master title style</a:t>
            </a:r>
            <a:endParaRPr lang="en-US" dirty="0"/>
          </a:p>
        </p:txBody>
      </p:sp>
      <p:sp>
        <p:nvSpPr>
          <p:cNvPr id="15" name="Content Placeholder 6"/>
          <p:cNvSpPr>
            <a:spLocks noGrp="1"/>
          </p:cNvSpPr>
          <p:nvPr>
            <p:ph sz="quarter" idx="13"/>
          </p:nvPr>
        </p:nvSpPr>
        <p:spPr>
          <a:xfrm>
            <a:off x="1116013" y="3549650"/>
            <a:ext cx="3794125" cy="2193925"/>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3452AB35-465C-48A0-A6A6-F29A9E14022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282150" y="6040015"/>
            <a:ext cx="1549066" cy="543249"/>
          </a:xfrm>
          <a:prstGeom prst="rect">
            <a:avLst/>
          </a:prstGeom>
        </p:spPr>
      </p:pic>
    </p:spTree>
    <p:extLst>
      <p:ext uri="{BB962C8B-B14F-4D97-AF65-F5344CB8AC3E}">
        <p14:creationId xmlns:p14="http://schemas.microsoft.com/office/powerpoint/2010/main" val="24334262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rgbClr val="B6524B"/>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8E04D-D841-4CB7-A149-2E9464F71583}"/>
              </a:ext>
            </a:extLst>
          </p:cNvPr>
          <p:cNvSpPr>
            <a:spLocks noGrp="1"/>
          </p:cNvSpPr>
          <p:nvPr>
            <p:ph type="title"/>
          </p:nvPr>
        </p:nvSpPr>
        <p:spPr>
          <a:solidFill>
            <a:srgbClr val="B6524B"/>
          </a:solidFill>
        </p:spPr>
        <p:txBody>
          <a:bodyPr/>
          <a:lstStyle/>
          <a:p>
            <a:r>
              <a:rPr lang="en-US"/>
              <a:t>Click to edit Master title style</a:t>
            </a:r>
          </a:p>
        </p:txBody>
      </p:sp>
      <p:sp>
        <p:nvSpPr>
          <p:cNvPr id="4" name="Rectangle 3"/>
          <p:cNvSpPr/>
          <p:nvPr userDrawn="1"/>
        </p:nvSpPr>
        <p:spPr>
          <a:xfrm>
            <a:off x="9977535" y="292359"/>
            <a:ext cx="1841241" cy="758890"/>
          </a:xfrm>
          <a:prstGeom prst="rect">
            <a:avLst/>
          </a:prstGeom>
          <a:solidFill>
            <a:srgbClr val="B652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Picture Placeholder 2"/>
          <p:cNvSpPr>
            <a:spLocks noGrp="1" noChangeAspect="1"/>
          </p:cNvSpPr>
          <p:nvPr>
            <p:ph type="pic" idx="1"/>
          </p:nvPr>
        </p:nvSpPr>
        <p:spPr>
          <a:xfrm>
            <a:off x="0" y="0"/>
            <a:ext cx="4571999" cy="6858000"/>
          </a:xfrm>
          <a:noFill/>
        </p:spPr>
        <p:txBody>
          <a:bodyPr anchor="t"/>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6" name="Text Placeholder 12"/>
          <p:cNvSpPr>
            <a:spLocks noGrp="1"/>
          </p:cNvSpPr>
          <p:nvPr>
            <p:ph type="body" sz="quarter" idx="10" hasCustomPrompt="1"/>
          </p:nvPr>
        </p:nvSpPr>
        <p:spPr>
          <a:xfrm>
            <a:off x="4571999" y="2570956"/>
            <a:ext cx="7620001" cy="1716087"/>
          </a:xfrm>
        </p:spPr>
        <p:txBody>
          <a:bodyPr lIns="457200" tIns="457200" rIns="457200" bIns="457200" anchor="ctr" anchorCtr="0">
            <a:normAutofit/>
          </a:bodyPr>
          <a:lstStyle>
            <a:lvl1pPr marL="0" indent="0">
              <a:lnSpc>
                <a:spcPct val="100000"/>
              </a:lnSpc>
              <a:buNone/>
              <a:defRPr sz="3600" b="1" i="0" cap="all" baseline="0">
                <a:solidFill>
                  <a:schemeClr val="tx1"/>
                </a:solidFill>
                <a:latin typeface="Arial Black" charset="0"/>
                <a:ea typeface="Arial Black" charset="0"/>
                <a:cs typeface="Arial Black" charset="0"/>
              </a:defRPr>
            </a:lvl1pPr>
          </a:lstStyle>
          <a:p>
            <a:pPr>
              <a:lnSpc>
                <a:spcPct val="120000"/>
              </a:lnSpc>
            </a:pPr>
            <a:r>
              <a:rPr lang="en-US" sz="3200" dirty="0"/>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Section Header">
    <p:bg>
      <p:bgPr>
        <a:solidFill>
          <a:srgbClr val="307F94"/>
        </a:solidFill>
        <a:effectLst/>
      </p:bgPr>
    </p:bg>
    <p:spTree>
      <p:nvGrpSpPr>
        <p:cNvPr id="1" name=""/>
        <p:cNvGrpSpPr/>
        <p:nvPr/>
      </p:nvGrpSpPr>
      <p:grpSpPr>
        <a:xfrm>
          <a:off x="0" y="0"/>
          <a:ext cx="0" cy="0"/>
          <a:chOff x="0" y="0"/>
          <a:chExt cx="0" cy="0"/>
        </a:xfrm>
      </p:grpSpPr>
      <p:sp>
        <p:nvSpPr>
          <p:cNvPr id="4" name="Rectangle 3"/>
          <p:cNvSpPr/>
          <p:nvPr userDrawn="1"/>
        </p:nvSpPr>
        <p:spPr>
          <a:xfrm>
            <a:off x="10101942" y="255037"/>
            <a:ext cx="1841241" cy="758890"/>
          </a:xfrm>
          <a:prstGeom prst="rect">
            <a:avLst/>
          </a:prstGeom>
          <a:solidFill>
            <a:srgbClr val="307F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Picture Placeholder 2"/>
          <p:cNvSpPr>
            <a:spLocks noGrp="1" noChangeAspect="1"/>
          </p:cNvSpPr>
          <p:nvPr>
            <p:ph type="pic" idx="1"/>
          </p:nvPr>
        </p:nvSpPr>
        <p:spPr>
          <a:xfrm>
            <a:off x="0" y="0"/>
            <a:ext cx="4571999" cy="6858000"/>
          </a:xfrm>
          <a:noFill/>
        </p:spPr>
        <p:txBody>
          <a:bodyPr anchor="t"/>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8" name="Text Placeholder 12"/>
          <p:cNvSpPr>
            <a:spLocks noGrp="1"/>
          </p:cNvSpPr>
          <p:nvPr>
            <p:ph type="body" sz="quarter" idx="10" hasCustomPrompt="1"/>
          </p:nvPr>
        </p:nvSpPr>
        <p:spPr>
          <a:xfrm>
            <a:off x="4571999" y="2570956"/>
            <a:ext cx="7620001" cy="1716087"/>
          </a:xfrm>
        </p:spPr>
        <p:txBody>
          <a:bodyPr lIns="457200" tIns="457200" rIns="457200" bIns="457200" anchor="ctr" anchorCtr="0">
            <a:normAutofit/>
          </a:bodyPr>
          <a:lstStyle>
            <a:lvl1pPr marL="0" indent="0">
              <a:lnSpc>
                <a:spcPct val="100000"/>
              </a:lnSpc>
              <a:buNone/>
              <a:defRPr sz="3600" b="1" i="0" cap="all" baseline="0">
                <a:solidFill>
                  <a:schemeClr val="tx1"/>
                </a:solidFill>
                <a:latin typeface="Arial Black" charset="0"/>
                <a:ea typeface="Arial Black" charset="0"/>
                <a:cs typeface="Arial Black" charset="0"/>
              </a:defRPr>
            </a:lvl1pPr>
          </a:lstStyle>
          <a:p>
            <a:pPr>
              <a:lnSpc>
                <a:spcPct val="120000"/>
              </a:lnSpc>
            </a:pPr>
            <a:r>
              <a:rPr lang="en-US" sz="3200" dirty="0"/>
              <a:t>Click to edit Master title style</a:t>
            </a:r>
          </a:p>
        </p:txBody>
      </p:sp>
      <p:sp>
        <p:nvSpPr>
          <p:cNvPr id="2" name="Title 1">
            <a:extLst>
              <a:ext uri="{FF2B5EF4-FFF2-40B4-BE49-F238E27FC236}">
                <a16:creationId xmlns:a16="http://schemas.microsoft.com/office/drawing/2014/main" id="{C40D4A66-3506-43B0-990B-51FDF01ED969}"/>
              </a:ext>
            </a:extLst>
          </p:cNvPr>
          <p:cNvSpPr>
            <a:spLocks noGrp="1"/>
          </p:cNvSpPr>
          <p:nvPr>
            <p:ph type="title"/>
          </p:nvPr>
        </p:nvSpPr>
        <p:spPr>
          <a:noFill/>
        </p:spPr>
        <p:txBody>
          <a:bodyPr/>
          <a:lstStyle/>
          <a:p>
            <a:r>
              <a:rPr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rgbClr val="307F94"/>
          </a:solidFill>
          <a:ln>
            <a:noFill/>
          </a:ln>
        </p:spPr>
        <p:txBody>
          <a:bodyPr lIns="457200" tIns="457200" rIns="457200" bIns="457200"/>
          <a:lstStyle>
            <a:lvl1pPr algn="l">
              <a:defRPr b="1" i="0">
                <a:solidFill>
                  <a:schemeClr val="bg1"/>
                </a:solidFill>
                <a:latin typeface="Arial Black" charset="0"/>
                <a:ea typeface="Arial Black" charset="0"/>
                <a:cs typeface="Arial Black" charset="0"/>
              </a:defRPr>
            </a:lvl1pPr>
          </a:lstStyle>
          <a:p>
            <a:r>
              <a:rPr lang="en-US" dirty="0"/>
              <a:t>Click to edit Master title style</a:t>
            </a:r>
          </a:p>
        </p:txBody>
      </p:sp>
      <p:sp>
        <p:nvSpPr>
          <p:cNvPr id="3" name="Content Placeholder 2"/>
          <p:cNvSpPr>
            <a:spLocks noGrp="1"/>
          </p:cNvSpPr>
          <p:nvPr>
            <p:ph idx="1"/>
          </p:nvPr>
        </p:nvSpPr>
        <p:spPr/>
        <p:txBody>
          <a:bodyPr/>
          <a:lstStyle>
            <a:lvl1pPr>
              <a:buClr>
                <a:schemeClr val="accent4"/>
              </a:buClr>
              <a:defRPr b="0" i="0">
                <a:latin typeface="Arial" charset="0"/>
                <a:ea typeface="Arial" charset="0"/>
                <a:cs typeface="Arial" charset="0"/>
              </a:defRPr>
            </a:lvl1pPr>
            <a:lvl2pPr>
              <a:buClr>
                <a:schemeClr val="accent4"/>
              </a:buClr>
              <a:defRPr b="0" i="0">
                <a:latin typeface="Arial" charset="0"/>
                <a:ea typeface="Arial" charset="0"/>
                <a:cs typeface="Arial" charset="0"/>
              </a:defRPr>
            </a:lvl2pPr>
            <a:lvl3pPr>
              <a:buClr>
                <a:schemeClr val="accent4"/>
              </a:buClr>
              <a:defRPr b="0" i="0">
                <a:latin typeface="Arial" charset="0"/>
                <a:ea typeface="Arial" charset="0"/>
                <a:cs typeface="Arial" charset="0"/>
              </a:defRPr>
            </a:lvl3pPr>
            <a:lvl4pPr>
              <a:buClr>
                <a:schemeClr val="accent4"/>
              </a:buClr>
              <a:defRPr b="0" i="0">
                <a:latin typeface="Arial" charset="0"/>
                <a:ea typeface="Arial" charset="0"/>
                <a:cs typeface="Arial" charset="0"/>
              </a:defRPr>
            </a:lvl4pPr>
            <a:lvl5pPr>
              <a:buClr>
                <a:schemeClr val="accent4"/>
              </a:buClr>
              <a:defRPr b="0" i="0">
                <a:latin typeface="Arial" charset="0"/>
                <a:ea typeface="Arial" charset="0"/>
                <a:cs typeface="Arial"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lvl1pPr>
              <a:defRPr b="0" i="0">
                <a:latin typeface="Arial" charset="0"/>
                <a:ea typeface="Arial" charset="0"/>
                <a:cs typeface="Arial" charset="0"/>
              </a:defRPr>
            </a:lvl1pPr>
          </a:lstStyle>
          <a:p>
            <a:fld id="{F070A7B3-6521-4DCA-87E5-044747A908C1}" type="datetimeFigureOut">
              <a:rPr lang="en-US" smtClean="0"/>
              <a:pPr/>
              <a:t>6/6/2018</a:t>
            </a:fld>
            <a:endParaRPr lang="en-US" dirty="0"/>
          </a:p>
        </p:txBody>
      </p:sp>
      <p:sp>
        <p:nvSpPr>
          <p:cNvPr id="8" name="Footer Placeholder 7"/>
          <p:cNvSpPr>
            <a:spLocks noGrp="1"/>
          </p:cNvSpPr>
          <p:nvPr>
            <p:ph type="ftr" sz="quarter" idx="11"/>
          </p:nvPr>
        </p:nvSpPr>
        <p:spPr/>
        <p:txBody>
          <a:bodyPr/>
          <a:lstStyle>
            <a:lvl1pPr>
              <a:defRPr b="0" i="0">
                <a:latin typeface="Arial" charset="0"/>
                <a:ea typeface="Arial" charset="0"/>
                <a:cs typeface="Arial" charset="0"/>
              </a:defRPr>
            </a:lvl1pPr>
          </a:lstStyle>
          <a:p>
            <a:endParaRPr lang="en-US" dirty="0"/>
          </a:p>
        </p:txBody>
      </p:sp>
      <p:sp>
        <p:nvSpPr>
          <p:cNvPr id="9" name="Slide Number Placeholder 8"/>
          <p:cNvSpPr>
            <a:spLocks noGrp="1"/>
          </p:cNvSpPr>
          <p:nvPr>
            <p:ph type="sldNum" sz="quarter" idx="12"/>
          </p:nvPr>
        </p:nvSpPr>
        <p:spPr>
          <a:solidFill>
            <a:schemeClr val="accent4">
              <a:alpha val="70000"/>
            </a:schemeClr>
          </a:solidFill>
        </p:spPr>
        <p:txBody>
          <a:bodyPr/>
          <a:lstStyle>
            <a:lvl1pPr>
              <a:defRPr b="0" i="0">
                <a:latin typeface="Arial" charset="0"/>
                <a:ea typeface="Arial" charset="0"/>
                <a:cs typeface="Arial" charset="0"/>
              </a:defRPr>
            </a:lvl1pPr>
          </a:lstStyle>
          <a:p>
            <a:fld id="{8A7A6979-0714-4377-B894-6BE4C2D6E202}" type="slidenum">
              <a:rPr lang="en-US" smtClean="0"/>
              <a:pPr/>
              <a:t>‹#›</a:t>
            </a:fld>
            <a:endParaRPr lang="en-US" dirty="0"/>
          </a:p>
        </p:txBody>
      </p:sp>
      <p:pic>
        <p:nvPicPr>
          <p:cNvPr id="10" name="Picture 9">
            <a:extLst>
              <a:ext uri="{FF2B5EF4-FFF2-40B4-BE49-F238E27FC236}">
                <a16:creationId xmlns:a16="http://schemas.microsoft.com/office/drawing/2014/main" id="{42232C0C-9BA5-4A67-9794-934D92771D6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282150" y="6040015"/>
            <a:ext cx="1549066" cy="543249"/>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rgbClr val="B6524B"/>
          </a:solidFill>
          <a:ln>
            <a:noFill/>
          </a:ln>
        </p:spPr>
        <p:txBody>
          <a:bodyPr lIns="457200" tIns="457200" rIns="457200" bIns="457200"/>
          <a:lstStyle>
            <a:lvl1pPr algn="l">
              <a:defRPr b="1" i="0">
                <a:solidFill>
                  <a:schemeClr val="bg1"/>
                </a:solidFill>
                <a:latin typeface="Arial Black" charset="0"/>
                <a:ea typeface="Arial Black" charset="0"/>
                <a:cs typeface="Arial Black"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b="0" i="0">
                <a:latin typeface="Arial" charset="0"/>
                <a:ea typeface="Arial" charset="0"/>
                <a:cs typeface="Arial" charset="0"/>
              </a:defRPr>
            </a:lvl1pPr>
            <a:lvl2pPr>
              <a:defRPr b="0" i="0">
                <a:latin typeface="Arial" charset="0"/>
                <a:ea typeface="Arial" charset="0"/>
                <a:cs typeface="Arial" charset="0"/>
              </a:defRPr>
            </a:lvl2pPr>
            <a:lvl3pPr>
              <a:defRPr b="0" i="0">
                <a:latin typeface="Arial" charset="0"/>
                <a:ea typeface="Arial" charset="0"/>
                <a:cs typeface="Arial" charset="0"/>
              </a:defRPr>
            </a:lvl3pPr>
            <a:lvl4pPr>
              <a:defRPr b="0" i="0">
                <a:latin typeface="Arial" charset="0"/>
                <a:ea typeface="Arial" charset="0"/>
                <a:cs typeface="Arial" charset="0"/>
              </a:defRPr>
            </a:lvl4pPr>
            <a:lvl5pPr>
              <a:defRPr b="0" i="0">
                <a:latin typeface="Arial" charset="0"/>
                <a:ea typeface="Arial" charset="0"/>
                <a:cs typeface="Arial"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lvl1pPr>
              <a:defRPr b="0" i="0">
                <a:latin typeface="Arial" charset="0"/>
                <a:ea typeface="Arial" charset="0"/>
                <a:cs typeface="Arial" charset="0"/>
              </a:defRPr>
            </a:lvl1pPr>
          </a:lstStyle>
          <a:p>
            <a:fld id="{F070A7B3-6521-4DCA-87E5-044747A908C1}" type="datetimeFigureOut">
              <a:rPr lang="en-US" smtClean="0"/>
              <a:pPr/>
              <a:t>6/6/2018</a:t>
            </a:fld>
            <a:endParaRPr lang="en-US" dirty="0"/>
          </a:p>
        </p:txBody>
      </p:sp>
      <p:sp>
        <p:nvSpPr>
          <p:cNvPr id="8" name="Footer Placeholder 7"/>
          <p:cNvSpPr>
            <a:spLocks noGrp="1"/>
          </p:cNvSpPr>
          <p:nvPr>
            <p:ph type="ftr" sz="quarter" idx="11"/>
          </p:nvPr>
        </p:nvSpPr>
        <p:spPr/>
        <p:txBody>
          <a:bodyPr/>
          <a:lstStyle>
            <a:lvl1pPr>
              <a:defRPr b="0" i="0">
                <a:latin typeface="Arial" charset="0"/>
                <a:ea typeface="Arial" charset="0"/>
                <a:cs typeface="Arial" charset="0"/>
              </a:defRPr>
            </a:lvl1pPr>
          </a:lstStyle>
          <a:p>
            <a:endParaRPr lang="en-US" dirty="0"/>
          </a:p>
        </p:txBody>
      </p:sp>
      <p:sp>
        <p:nvSpPr>
          <p:cNvPr id="9" name="Slide Number Placeholder 8"/>
          <p:cNvSpPr>
            <a:spLocks noGrp="1"/>
          </p:cNvSpPr>
          <p:nvPr>
            <p:ph type="sldNum" sz="quarter" idx="12"/>
          </p:nvPr>
        </p:nvSpPr>
        <p:spPr>
          <a:solidFill>
            <a:schemeClr val="accent4">
              <a:alpha val="70000"/>
            </a:schemeClr>
          </a:solidFill>
        </p:spPr>
        <p:txBody>
          <a:bodyPr/>
          <a:lstStyle>
            <a:lvl1pPr>
              <a:defRPr b="0" i="0">
                <a:latin typeface="Arial" charset="0"/>
                <a:ea typeface="Arial" charset="0"/>
                <a:cs typeface="Arial" charset="0"/>
              </a:defRPr>
            </a:lvl1pPr>
          </a:lstStyle>
          <a:p>
            <a:fld id="{8A7A6979-0714-4377-B894-6BE4C2D6E202}" type="slidenum">
              <a:rPr lang="en-US" smtClean="0"/>
              <a:pPr/>
              <a:t>‹#›</a:t>
            </a:fld>
            <a:endParaRPr lang="en-US" dirty="0"/>
          </a:p>
        </p:txBody>
      </p:sp>
      <p:pic>
        <p:nvPicPr>
          <p:cNvPr id="10" name="Picture 9">
            <a:extLst>
              <a:ext uri="{FF2B5EF4-FFF2-40B4-BE49-F238E27FC236}">
                <a16:creationId xmlns:a16="http://schemas.microsoft.com/office/drawing/2014/main" id="{3ADB5BE3-43DF-4D27-9001-9C6BA575D5B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282150" y="6040015"/>
            <a:ext cx="1549066" cy="543249"/>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2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rgbClr val="40826F"/>
          </a:solidFill>
          <a:ln>
            <a:noFill/>
          </a:ln>
        </p:spPr>
        <p:txBody>
          <a:bodyPr lIns="457200" tIns="457200" rIns="457200" bIns="457200"/>
          <a:lstStyle>
            <a:lvl1pPr algn="l">
              <a:defRPr b="1" i="0">
                <a:solidFill>
                  <a:schemeClr val="bg1"/>
                </a:solidFill>
                <a:latin typeface="Arial Black" charset="0"/>
                <a:ea typeface="Arial Black" charset="0"/>
                <a:cs typeface="Arial Black" charset="0"/>
              </a:defRPr>
            </a:lvl1pPr>
          </a:lstStyle>
          <a:p>
            <a:r>
              <a:rPr lang="en-US" dirty="0"/>
              <a:t>Click to edit Master title style</a:t>
            </a:r>
          </a:p>
        </p:txBody>
      </p:sp>
      <p:sp>
        <p:nvSpPr>
          <p:cNvPr id="3" name="Content Placeholder 2"/>
          <p:cNvSpPr>
            <a:spLocks noGrp="1"/>
          </p:cNvSpPr>
          <p:nvPr>
            <p:ph idx="1"/>
          </p:nvPr>
        </p:nvSpPr>
        <p:spPr/>
        <p:txBody>
          <a:bodyPr/>
          <a:lstStyle>
            <a:lvl1pPr>
              <a:buClr>
                <a:schemeClr val="accent1"/>
              </a:buClr>
              <a:defRPr b="0" i="0">
                <a:latin typeface="Arial" charset="0"/>
                <a:ea typeface="Arial" charset="0"/>
                <a:cs typeface="Arial" charset="0"/>
              </a:defRPr>
            </a:lvl1pPr>
            <a:lvl2pPr>
              <a:buClr>
                <a:schemeClr val="accent1"/>
              </a:buClr>
              <a:defRPr b="0" i="0">
                <a:latin typeface="Arial" charset="0"/>
                <a:ea typeface="Arial" charset="0"/>
                <a:cs typeface="Arial" charset="0"/>
              </a:defRPr>
            </a:lvl2pPr>
            <a:lvl3pPr>
              <a:buClr>
                <a:schemeClr val="accent1"/>
              </a:buClr>
              <a:defRPr b="0" i="0">
                <a:latin typeface="Arial" charset="0"/>
                <a:ea typeface="Arial" charset="0"/>
                <a:cs typeface="Arial" charset="0"/>
              </a:defRPr>
            </a:lvl3pPr>
            <a:lvl4pPr>
              <a:buClr>
                <a:schemeClr val="accent1"/>
              </a:buClr>
              <a:defRPr b="0" i="0">
                <a:latin typeface="Arial" charset="0"/>
                <a:ea typeface="Arial" charset="0"/>
                <a:cs typeface="Arial" charset="0"/>
              </a:defRPr>
            </a:lvl4pPr>
            <a:lvl5pPr>
              <a:buClr>
                <a:schemeClr val="accent1"/>
              </a:buClr>
              <a:defRPr b="0" i="0">
                <a:latin typeface="Arial" charset="0"/>
                <a:ea typeface="Arial" charset="0"/>
                <a:cs typeface="Arial"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lvl1pPr>
              <a:defRPr b="0" i="0">
                <a:latin typeface="Arial" charset="0"/>
                <a:ea typeface="Arial" charset="0"/>
                <a:cs typeface="Arial" charset="0"/>
              </a:defRPr>
            </a:lvl1pPr>
          </a:lstStyle>
          <a:p>
            <a:fld id="{F070A7B3-6521-4DCA-87E5-044747A908C1}" type="datetimeFigureOut">
              <a:rPr lang="en-US" smtClean="0"/>
              <a:pPr/>
              <a:t>6/6/2018</a:t>
            </a:fld>
            <a:endParaRPr lang="en-US" dirty="0"/>
          </a:p>
        </p:txBody>
      </p:sp>
      <p:sp>
        <p:nvSpPr>
          <p:cNvPr id="8" name="Footer Placeholder 7"/>
          <p:cNvSpPr>
            <a:spLocks noGrp="1"/>
          </p:cNvSpPr>
          <p:nvPr>
            <p:ph type="ftr" sz="quarter" idx="11"/>
          </p:nvPr>
        </p:nvSpPr>
        <p:spPr/>
        <p:txBody>
          <a:bodyPr/>
          <a:lstStyle>
            <a:lvl1pPr>
              <a:defRPr b="0" i="0">
                <a:latin typeface="Arial" charset="0"/>
                <a:ea typeface="Arial" charset="0"/>
                <a:cs typeface="Arial" charset="0"/>
              </a:defRPr>
            </a:lvl1pPr>
          </a:lstStyle>
          <a:p>
            <a:endParaRPr lang="en-US" dirty="0"/>
          </a:p>
        </p:txBody>
      </p:sp>
      <p:sp>
        <p:nvSpPr>
          <p:cNvPr id="9" name="Slide Number Placeholder 8"/>
          <p:cNvSpPr>
            <a:spLocks noGrp="1"/>
          </p:cNvSpPr>
          <p:nvPr>
            <p:ph type="sldNum" sz="quarter" idx="12"/>
          </p:nvPr>
        </p:nvSpPr>
        <p:spPr>
          <a:solidFill>
            <a:schemeClr val="accent4">
              <a:alpha val="70000"/>
            </a:schemeClr>
          </a:solidFill>
        </p:spPr>
        <p:txBody>
          <a:bodyPr/>
          <a:lstStyle>
            <a:lvl1pPr>
              <a:defRPr b="0" i="0">
                <a:latin typeface="Arial" charset="0"/>
                <a:ea typeface="Arial" charset="0"/>
                <a:cs typeface="Arial" charset="0"/>
              </a:defRPr>
            </a:lvl1pPr>
          </a:lstStyle>
          <a:p>
            <a:fld id="{8A7A6979-0714-4377-B894-6BE4C2D6E202}" type="slidenum">
              <a:rPr lang="en-US" smtClean="0"/>
              <a:pPr/>
              <a:t>‹#›</a:t>
            </a:fld>
            <a:endParaRPr lang="en-US" dirty="0"/>
          </a:p>
        </p:txBody>
      </p:sp>
      <p:pic>
        <p:nvPicPr>
          <p:cNvPr id="10" name="Picture 9">
            <a:extLst>
              <a:ext uri="{FF2B5EF4-FFF2-40B4-BE49-F238E27FC236}">
                <a16:creationId xmlns:a16="http://schemas.microsoft.com/office/drawing/2014/main" id="{991EB95B-4858-4C96-86EC-DBCF5E8378C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282150" y="6040015"/>
            <a:ext cx="1549066" cy="543249"/>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3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solidFill>
          <a:ln>
            <a:noFill/>
          </a:ln>
        </p:spPr>
        <p:txBody>
          <a:bodyPr lIns="457200" tIns="457200" rIns="457200" bIns="457200"/>
          <a:lstStyle>
            <a:lvl1pPr algn="l">
              <a:defRPr b="1" i="0">
                <a:solidFill>
                  <a:schemeClr val="bg1"/>
                </a:solidFill>
                <a:latin typeface="Arial Black" charset="0"/>
                <a:ea typeface="Arial Black" charset="0"/>
                <a:cs typeface="Arial Black" charset="0"/>
              </a:defRPr>
            </a:lvl1pPr>
          </a:lstStyle>
          <a:p>
            <a:r>
              <a:rPr lang="en-US" dirty="0"/>
              <a:t>Click to edit Master title style</a:t>
            </a:r>
          </a:p>
        </p:txBody>
      </p:sp>
      <p:sp>
        <p:nvSpPr>
          <p:cNvPr id="3" name="Content Placeholder 2"/>
          <p:cNvSpPr>
            <a:spLocks noGrp="1"/>
          </p:cNvSpPr>
          <p:nvPr>
            <p:ph idx="1"/>
          </p:nvPr>
        </p:nvSpPr>
        <p:spPr/>
        <p:txBody>
          <a:bodyPr/>
          <a:lstStyle>
            <a:lvl1pPr>
              <a:buClr>
                <a:schemeClr val="accent5"/>
              </a:buClr>
              <a:defRPr b="0" i="0">
                <a:latin typeface="Arial" charset="0"/>
                <a:ea typeface="Arial" charset="0"/>
                <a:cs typeface="Arial" charset="0"/>
              </a:defRPr>
            </a:lvl1pPr>
            <a:lvl2pPr>
              <a:buClr>
                <a:schemeClr val="accent5"/>
              </a:buClr>
              <a:defRPr b="0" i="0">
                <a:latin typeface="Arial" charset="0"/>
                <a:ea typeface="Arial" charset="0"/>
                <a:cs typeface="Arial" charset="0"/>
              </a:defRPr>
            </a:lvl2pPr>
            <a:lvl3pPr>
              <a:buClr>
                <a:schemeClr val="accent5"/>
              </a:buClr>
              <a:defRPr b="0" i="0">
                <a:latin typeface="Arial" charset="0"/>
                <a:ea typeface="Arial" charset="0"/>
                <a:cs typeface="Arial" charset="0"/>
              </a:defRPr>
            </a:lvl3pPr>
            <a:lvl4pPr>
              <a:buClr>
                <a:schemeClr val="accent5"/>
              </a:buClr>
              <a:defRPr b="0" i="0">
                <a:latin typeface="Arial" charset="0"/>
                <a:ea typeface="Arial" charset="0"/>
                <a:cs typeface="Arial" charset="0"/>
              </a:defRPr>
            </a:lvl4pPr>
            <a:lvl5pPr>
              <a:buClr>
                <a:schemeClr val="accent5"/>
              </a:buClr>
              <a:defRPr b="0" i="0">
                <a:latin typeface="Arial" charset="0"/>
                <a:ea typeface="Arial" charset="0"/>
                <a:cs typeface="Arial"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lvl1pPr>
              <a:defRPr b="0" i="0">
                <a:latin typeface="Arial" charset="0"/>
                <a:ea typeface="Arial" charset="0"/>
                <a:cs typeface="Arial" charset="0"/>
              </a:defRPr>
            </a:lvl1pPr>
          </a:lstStyle>
          <a:p>
            <a:fld id="{F070A7B3-6521-4DCA-87E5-044747A908C1}" type="datetimeFigureOut">
              <a:rPr lang="en-US" smtClean="0"/>
              <a:pPr/>
              <a:t>6/6/2018</a:t>
            </a:fld>
            <a:endParaRPr lang="en-US" dirty="0"/>
          </a:p>
        </p:txBody>
      </p:sp>
      <p:sp>
        <p:nvSpPr>
          <p:cNvPr id="8" name="Footer Placeholder 7"/>
          <p:cNvSpPr>
            <a:spLocks noGrp="1"/>
          </p:cNvSpPr>
          <p:nvPr>
            <p:ph type="ftr" sz="quarter" idx="11"/>
          </p:nvPr>
        </p:nvSpPr>
        <p:spPr/>
        <p:txBody>
          <a:bodyPr/>
          <a:lstStyle>
            <a:lvl1pPr>
              <a:defRPr b="0" i="0">
                <a:latin typeface="Arial" charset="0"/>
                <a:ea typeface="Arial" charset="0"/>
                <a:cs typeface="Arial" charset="0"/>
              </a:defRPr>
            </a:lvl1pPr>
          </a:lstStyle>
          <a:p>
            <a:endParaRPr lang="en-US" dirty="0"/>
          </a:p>
        </p:txBody>
      </p:sp>
      <p:sp>
        <p:nvSpPr>
          <p:cNvPr id="9" name="Slide Number Placeholder 8"/>
          <p:cNvSpPr>
            <a:spLocks noGrp="1"/>
          </p:cNvSpPr>
          <p:nvPr>
            <p:ph type="sldNum" sz="quarter" idx="12"/>
          </p:nvPr>
        </p:nvSpPr>
        <p:spPr>
          <a:solidFill>
            <a:schemeClr val="accent4">
              <a:alpha val="70000"/>
            </a:schemeClr>
          </a:solidFill>
        </p:spPr>
        <p:txBody>
          <a:bodyPr/>
          <a:lstStyle>
            <a:lvl1pPr>
              <a:defRPr b="0" i="0">
                <a:latin typeface="Arial" charset="0"/>
                <a:ea typeface="Arial" charset="0"/>
                <a:cs typeface="Arial" charset="0"/>
              </a:defRPr>
            </a:lvl1pPr>
          </a:lstStyle>
          <a:p>
            <a:fld id="{8A7A6979-0714-4377-B894-6BE4C2D6E202}" type="slidenum">
              <a:rPr lang="en-US" smtClean="0"/>
              <a:pPr/>
              <a:t>‹#›</a:t>
            </a:fld>
            <a:endParaRPr lang="en-US" dirty="0"/>
          </a:p>
        </p:txBody>
      </p:sp>
      <p:pic>
        <p:nvPicPr>
          <p:cNvPr id="10" name="Picture 9">
            <a:extLst>
              <a:ext uri="{FF2B5EF4-FFF2-40B4-BE49-F238E27FC236}">
                <a16:creationId xmlns:a16="http://schemas.microsoft.com/office/drawing/2014/main" id="{A176B349-6165-44A1-AC64-4ABF3A6064D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282150" y="6040015"/>
            <a:ext cx="1549066" cy="543249"/>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0" y="0"/>
            <a:ext cx="12192000" cy="1188720"/>
          </a:xfrm>
          <a:prstGeom prst="rect">
            <a:avLst/>
          </a:prstGeom>
          <a:solidFill>
            <a:srgbClr val="B6524B"/>
          </a:solidFill>
          <a:ln w="31750" cap="sq">
            <a:noFill/>
            <a:miter lim="800000"/>
          </a:ln>
        </p:spPr>
        <p:txBody>
          <a:bodyPr vert="horz" lIns="457200" tIns="457200" rIns="457200" bIns="457200" rtlCol="0" anchor="ctr">
            <a:normAutofit/>
          </a:bodyPr>
          <a:lstStyle/>
          <a:p>
            <a:r>
              <a:rPr lang="en-US" dirty="0"/>
              <a:t>Click to edit Master title style</a:t>
            </a:r>
          </a:p>
        </p:txBody>
      </p:sp>
      <p:sp>
        <p:nvSpPr>
          <p:cNvPr id="3" name="Text Placeholder 2"/>
          <p:cNvSpPr>
            <a:spLocks noGrp="1"/>
          </p:cNvSpPr>
          <p:nvPr>
            <p:ph type="body" idx="1"/>
          </p:nvPr>
        </p:nvSpPr>
        <p:spPr>
          <a:xfrm>
            <a:off x="2231136" y="1679510"/>
            <a:ext cx="7729728" cy="4060517"/>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t>6/6/2018</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chemeClr val="accent1">
              <a:alpha val="70000"/>
            </a:scheme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710" r:id="rId2"/>
    <p:sldLayoutId id="2147483699" r:id="rId3"/>
    <p:sldLayoutId id="2147483708" r:id="rId4"/>
    <p:sldLayoutId id="2147483709" r:id="rId5"/>
    <p:sldLayoutId id="2147483698" r:id="rId6"/>
    <p:sldLayoutId id="2147483711" r:id="rId7"/>
    <p:sldLayoutId id="2147483712" r:id="rId8"/>
    <p:sldLayoutId id="2147483713" r:id="rId9"/>
    <p:sldLayoutId id="2147483700" r:id="rId10"/>
    <p:sldLayoutId id="2147483701" r:id="rId11"/>
    <p:sldLayoutId id="2147483702" r:id="rId12"/>
    <p:sldLayoutId id="2147483703" r:id="rId13"/>
    <p:sldLayoutId id="2147483704" r:id="rId14"/>
    <p:sldLayoutId id="2147483715" r:id="rId15"/>
    <p:sldLayoutId id="2147483705" r:id="rId16"/>
  </p:sldLayoutIdLst>
  <p:hf sldNum="0" hdr="0" ftr="0" dt="0"/>
  <p:txStyles>
    <p:titleStyle>
      <a:lvl1pPr algn="l" defTabSz="914400" rtl="0" eaLnBrk="1" latinLnBrk="0" hangingPunct="1">
        <a:lnSpc>
          <a:spcPct val="90000"/>
        </a:lnSpc>
        <a:spcBef>
          <a:spcPct val="0"/>
        </a:spcBef>
        <a:buNone/>
        <a:defRPr sz="2000" b="1" i="0" u="none" kern="1200" cap="all" spc="200" baseline="0">
          <a:solidFill>
            <a:schemeClr val="bg1"/>
          </a:solidFill>
          <a:latin typeface="Arial Black" charset="0"/>
          <a:ea typeface="Arial Black" charset="0"/>
          <a:cs typeface="Arial Black" charset="0"/>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b="0" i="0" kern="1200">
          <a:solidFill>
            <a:schemeClr val="bg2"/>
          </a:solidFill>
          <a:latin typeface="Arial" charset="0"/>
          <a:ea typeface="Arial" charset="0"/>
          <a:cs typeface="Arial" charset="0"/>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b="0" i="0" u="none" kern="1200">
          <a:solidFill>
            <a:schemeClr val="bg2"/>
          </a:solidFill>
          <a:latin typeface="Arial" charset="0"/>
          <a:ea typeface="Arial" charset="0"/>
          <a:cs typeface="Arial" charset="0"/>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b="0" i="0" kern="1200">
          <a:solidFill>
            <a:schemeClr val="bg2"/>
          </a:solidFill>
          <a:latin typeface="Arial" charset="0"/>
          <a:ea typeface="Arial" charset="0"/>
          <a:cs typeface="Arial" charset="0"/>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b="0" i="0" kern="1200">
          <a:solidFill>
            <a:schemeClr val="bg2"/>
          </a:solidFill>
          <a:latin typeface="Arial" charset="0"/>
          <a:ea typeface="Arial" charset="0"/>
          <a:cs typeface="Arial" charset="0"/>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b="0" i="0" kern="1200">
          <a:solidFill>
            <a:schemeClr val="bg2"/>
          </a:solidFill>
          <a:latin typeface="Arial" charset="0"/>
          <a:ea typeface="Arial" charset="0"/>
          <a:cs typeface="Arial" charset="0"/>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0" y="0"/>
            <a:ext cx="12192000" cy="1188720"/>
          </a:xfrm>
          <a:prstGeom prst="rect">
            <a:avLst/>
          </a:prstGeom>
          <a:solidFill>
            <a:srgbClr val="B6524B"/>
          </a:solidFill>
          <a:ln w="31750" cap="sq">
            <a:noFill/>
            <a:miter lim="800000"/>
          </a:ln>
        </p:spPr>
        <p:txBody>
          <a:bodyPr vert="horz" lIns="457200" tIns="457200" rIns="457200" bIns="457200" rtlCol="0" anchor="ctr">
            <a:normAutofit/>
          </a:bodyPr>
          <a:lstStyle/>
          <a:p>
            <a:r>
              <a:rPr lang="en-US" dirty="0"/>
              <a:t>Click to edit Master title style</a:t>
            </a:r>
          </a:p>
        </p:txBody>
      </p:sp>
      <p:sp>
        <p:nvSpPr>
          <p:cNvPr id="3" name="Text Placeholder 2"/>
          <p:cNvSpPr>
            <a:spLocks noGrp="1"/>
          </p:cNvSpPr>
          <p:nvPr>
            <p:ph type="body" idx="1"/>
          </p:nvPr>
        </p:nvSpPr>
        <p:spPr>
          <a:xfrm>
            <a:off x="2231136" y="1679510"/>
            <a:ext cx="7729728" cy="4060517"/>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solidFill>
                  <a:srgbClr val="000000">
                    <a:alpha val="70000"/>
                  </a:srgbClr>
                </a:solidFill>
              </a:rPr>
              <a:pPr/>
              <a:t>6/6/2018</a:t>
            </a:fld>
            <a:endParaRPr lang="en-US" dirty="0">
              <a:solidFill>
                <a:srgbClr val="000000">
                  <a:alpha val="70000"/>
                </a:srgbClr>
              </a:solidFill>
            </a:endParaRPr>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solidFill>
                <a:srgbClr val="000000">
                  <a:alpha val="70000"/>
                </a:srgbClr>
              </a:solidFill>
            </a:endParaRPr>
          </a:p>
        </p:txBody>
      </p:sp>
      <p:sp>
        <p:nvSpPr>
          <p:cNvPr id="6" name="Slide Number Placeholder 5"/>
          <p:cNvSpPr>
            <a:spLocks noGrp="1"/>
          </p:cNvSpPr>
          <p:nvPr>
            <p:ph type="sldNum" sz="quarter" idx="4"/>
          </p:nvPr>
        </p:nvSpPr>
        <p:spPr>
          <a:xfrm>
            <a:off x="10758922" y="6217920"/>
            <a:ext cx="365760" cy="365760"/>
          </a:xfrm>
          <a:prstGeom prst="ellipse">
            <a:avLst/>
          </a:prstGeom>
          <a:solidFill>
            <a:schemeClr val="accent1">
              <a:alpha val="70000"/>
            </a:scheme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a:t>
            </a:fld>
            <a:endParaRPr lang="en-US" dirty="0"/>
          </a:p>
        </p:txBody>
      </p:sp>
    </p:spTree>
    <p:extLst>
      <p:ext uri="{BB962C8B-B14F-4D97-AF65-F5344CB8AC3E}">
        <p14:creationId xmlns:p14="http://schemas.microsoft.com/office/powerpoint/2010/main" val="2538316552"/>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 id="2147483730" r:id="rId14"/>
    <p:sldLayoutId id="2147483731" r:id="rId15"/>
    <p:sldLayoutId id="2147483732" r:id="rId16"/>
  </p:sldLayoutIdLst>
  <p:hf sldNum="0" hdr="0" ftr="0" dt="0"/>
  <p:txStyles>
    <p:titleStyle>
      <a:lvl1pPr algn="l" defTabSz="914400" rtl="0" eaLnBrk="1" latinLnBrk="0" hangingPunct="1">
        <a:lnSpc>
          <a:spcPct val="90000"/>
        </a:lnSpc>
        <a:spcBef>
          <a:spcPct val="0"/>
        </a:spcBef>
        <a:buNone/>
        <a:defRPr sz="2000" b="1" i="0" kern="1200" cap="all" spc="200" baseline="0">
          <a:solidFill>
            <a:schemeClr val="bg1"/>
          </a:solidFill>
          <a:latin typeface="Arial Black" charset="0"/>
          <a:ea typeface="Arial Black" charset="0"/>
          <a:cs typeface="Arial Black" charset="0"/>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b="0" i="0" kern="1200">
          <a:solidFill>
            <a:schemeClr val="bg2"/>
          </a:solidFill>
          <a:latin typeface="Arial" charset="0"/>
          <a:ea typeface="Arial" charset="0"/>
          <a:cs typeface="Arial" charset="0"/>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b="0" i="0" kern="1200">
          <a:solidFill>
            <a:schemeClr val="bg2"/>
          </a:solidFill>
          <a:latin typeface="Arial" charset="0"/>
          <a:ea typeface="Arial" charset="0"/>
          <a:cs typeface="Arial" charset="0"/>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b="0" i="0" kern="1200">
          <a:solidFill>
            <a:schemeClr val="bg2"/>
          </a:solidFill>
          <a:latin typeface="Arial" charset="0"/>
          <a:ea typeface="Arial" charset="0"/>
          <a:cs typeface="Arial" charset="0"/>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b="0" i="0" kern="1200">
          <a:solidFill>
            <a:schemeClr val="bg2"/>
          </a:solidFill>
          <a:latin typeface="Arial" charset="0"/>
          <a:ea typeface="Arial" charset="0"/>
          <a:cs typeface="Arial" charset="0"/>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b="0" i="0" kern="1200">
          <a:solidFill>
            <a:schemeClr val="bg2"/>
          </a:solidFill>
          <a:latin typeface="Arial" charset="0"/>
          <a:ea typeface="Arial" charset="0"/>
          <a:cs typeface="Arial" charset="0"/>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hyperlink" Target="https://www.medicaid.gov/chip/downloads/fy-2016-childrens-enrollment-report.pdf" TargetMode="External"/><Relationship Id="rId2" Type="http://schemas.openxmlformats.org/officeDocument/2006/relationships/hyperlink" Target="https://www.medicaid.gov/medicaid/program-information/medicaid-and-chip-eligibility-levels/index.html" TargetMode="Externa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t>Healthy kids in our community</a:t>
            </a:r>
          </a:p>
        </p:txBody>
      </p:sp>
      <p:sp>
        <p:nvSpPr>
          <p:cNvPr id="4" name="Subtitle 3"/>
          <p:cNvSpPr>
            <a:spLocks noGrp="1"/>
          </p:cNvSpPr>
          <p:nvPr>
            <p:ph type="subTitle" idx="1"/>
          </p:nvPr>
        </p:nvSpPr>
        <p:spPr>
          <a:xfrm>
            <a:off x="4571999" y="3597236"/>
            <a:ext cx="7620001" cy="1239894"/>
          </a:xfrm>
        </p:spPr>
        <p:txBody>
          <a:bodyPr>
            <a:normAutofit lnSpcReduction="10000"/>
          </a:bodyPr>
          <a:lstStyle/>
          <a:p>
            <a:r>
              <a:rPr lang="en-US" dirty="0">
                <a:solidFill>
                  <a:srgbClr val="47596B"/>
                </a:solidFill>
              </a:rPr>
              <a:t>Working together on  [state Medicaid &amp; chip program] Enrollment and Retention</a:t>
            </a:r>
          </a:p>
        </p:txBody>
      </p:sp>
      <p:pic>
        <p:nvPicPr>
          <p:cNvPr id="7" name="Picture Placeholder 6" descr="Doctor listening to a child's heartbeat"/>
          <p:cNvPicPr>
            <a:picLocks noGrp="1" noChangeAspect="1"/>
          </p:cNvPicPr>
          <p:nvPr>
            <p:ph type="pic" idx="10"/>
          </p:nvPr>
        </p:nvPicPr>
        <p:blipFill>
          <a:blip r:embed="rId3">
            <a:extLst>
              <a:ext uri="{28A0092B-C50C-407E-A947-70E740481C1C}">
                <a14:useLocalDpi xmlns:a14="http://schemas.microsoft.com/office/drawing/2010/main"/>
              </a:ext>
            </a:extLst>
          </a:blip>
          <a:srcRect/>
          <a:stretch>
            <a:fillRect/>
          </a:stretch>
        </p:blipFill>
        <p:spPr/>
      </p:pic>
      <p:sp>
        <p:nvSpPr>
          <p:cNvPr id="6" name="TextBox 5">
            <a:extLst>
              <a:ext uri="{FF2B5EF4-FFF2-40B4-BE49-F238E27FC236}">
                <a16:creationId xmlns:a16="http://schemas.microsoft.com/office/drawing/2014/main" id="{1067E2D9-0CDF-449C-A695-21B45AAAEEBD}"/>
              </a:ext>
            </a:extLst>
          </p:cNvPr>
          <p:cNvSpPr txBox="1"/>
          <p:nvPr/>
        </p:nvSpPr>
        <p:spPr>
          <a:xfrm>
            <a:off x="10262796" y="211926"/>
            <a:ext cx="2259106" cy="646331"/>
          </a:xfrm>
          <a:prstGeom prst="rect">
            <a:avLst/>
          </a:prstGeom>
          <a:noFill/>
        </p:spPr>
        <p:txBody>
          <a:bodyPr wrap="square" rtlCol="0">
            <a:spAutoFit/>
          </a:bodyPr>
          <a:lstStyle/>
          <a:p>
            <a:r>
              <a:rPr lang="en-US" dirty="0">
                <a:solidFill>
                  <a:schemeClr val="bg1"/>
                </a:solidFill>
              </a:rPr>
              <a:t>[Placeholder for Grantee Logo]</a:t>
            </a:r>
          </a:p>
        </p:txBody>
      </p:sp>
    </p:spTree>
    <p:extLst>
      <p:ext uri="{BB962C8B-B14F-4D97-AF65-F5344CB8AC3E}">
        <p14:creationId xmlns:p14="http://schemas.microsoft.com/office/powerpoint/2010/main" val="469089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a:extLst>
              <a:ext uri="{FF2B5EF4-FFF2-40B4-BE49-F238E27FC236}">
                <a16:creationId xmlns:a16="http://schemas.microsoft.com/office/drawing/2014/main" id="{7BBEBDF5-0974-4729-8D17-7FDB4FE13845}"/>
              </a:ext>
            </a:extLst>
          </p:cNvPr>
          <p:cNvSpPr>
            <a:spLocks noGrp="1"/>
          </p:cNvSpPr>
          <p:nvPr>
            <p:ph type="title"/>
          </p:nvPr>
        </p:nvSpPr>
        <p:spPr/>
        <p:txBody>
          <a:bodyPr/>
          <a:lstStyle/>
          <a:p>
            <a:r>
              <a:rPr lang="en-US" dirty="0"/>
              <a:t>Disclaimer</a:t>
            </a:r>
          </a:p>
        </p:txBody>
      </p:sp>
      <p:sp>
        <p:nvSpPr>
          <p:cNvPr id="2" name="Rectangle 1">
            <a:extLst>
              <a:ext uri="{FF2B5EF4-FFF2-40B4-BE49-F238E27FC236}">
                <a16:creationId xmlns:a16="http://schemas.microsoft.com/office/drawing/2014/main" id="{971C4E00-E1C4-4761-8EA5-911D1706CF01}"/>
              </a:ext>
            </a:extLst>
          </p:cNvPr>
          <p:cNvSpPr/>
          <p:nvPr/>
        </p:nvSpPr>
        <p:spPr>
          <a:xfrm>
            <a:off x="1894526" y="1410924"/>
            <a:ext cx="8470804" cy="4308872"/>
          </a:xfrm>
          <a:prstGeom prst="rect">
            <a:avLst/>
          </a:prstGeom>
        </p:spPr>
        <p:txBody>
          <a:bodyPr wrap="square" lIns="457200" rIns="457200">
            <a:spAutoFit/>
          </a:bodyPr>
          <a:lstStyle/>
          <a:p>
            <a:pPr hangingPunct="0"/>
            <a:r>
              <a:rPr lang="en-US" sz="1400" dirty="0">
                <a:solidFill>
                  <a:schemeClr val="bg2"/>
                </a:solidFill>
                <a:latin typeface="Arial" charset="0"/>
                <a:ea typeface="Arial" charset="0"/>
                <a:cs typeface="Arial" charset="0"/>
              </a:rPr>
              <a:t>Disclaimer</a:t>
            </a:r>
          </a:p>
          <a:p>
            <a:pPr hangingPunct="0"/>
            <a:endParaRPr lang="en-US" sz="1400" dirty="0">
              <a:solidFill>
                <a:schemeClr val="bg2"/>
              </a:solidFill>
              <a:latin typeface="Arial" charset="0"/>
              <a:ea typeface="Arial" charset="0"/>
              <a:cs typeface="Arial" charset="0"/>
            </a:endParaRPr>
          </a:p>
          <a:p>
            <a:pPr hangingPunct="0"/>
            <a:r>
              <a:rPr lang="en-US" sz="1400" dirty="0">
                <a:solidFill>
                  <a:schemeClr val="bg2"/>
                </a:solidFill>
                <a:latin typeface="Arial" charset="0"/>
                <a:ea typeface="Arial" charset="0"/>
                <a:cs typeface="Arial" charset="0"/>
              </a:rPr>
              <a:t>All publications, press announcements, posters, oral presentations at meetings, seminars, and any other information-dissemination format, including but not limited to electronic/digital media that is related to this project must include a formal acknowledgement of support from the U.S. Department of Health &amp; Human Services, citing the Funding Opportunity Number as identified on the Funding Opportunity Announcement (FOA) as follows: “The project described was supported by Funding Opportunity Number CMS-XXX-XX-XXX [insert number from FOA] from the U.S. Department of Health &amp; Human Services, Centers for Medicare &amp; Medicaid Services.” Recipient also must include a disclaimer stating that “The contents provided are solely the responsibility of the authors and do not necessarily represent the official views of HHS or any of its agencies.” One copy of each publication, regardless of format, resulting from work performed under an HHS project must accompany the annual or final progress report submitted to CMS</a:t>
            </a:r>
          </a:p>
          <a:p>
            <a:pPr hangingPunct="0"/>
            <a:r>
              <a:rPr lang="en-US" sz="1400" dirty="0">
                <a:solidFill>
                  <a:schemeClr val="bg2"/>
                </a:solidFill>
                <a:latin typeface="Arial" charset="0"/>
                <a:ea typeface="Arial" charset="0"/>
                <a:cs typeface="Arial" charset="0"/>
              </a:rPr>
              <a:t> </a:t>
            </a:r>
          </a:p>
          <a:p>
            <a:pPr hangingPunct="0"/>
            <a:r>
              <a:rPr lang="en-US" sz="1400" dirty="0">
                <a:solidFill>
                  <a:schemeClr val="bg2"/>
                </a:solidFill>
                <a:latin typeface="Arial" charset="0"/>
                <a:ea typeface="Arial" charset="0"/>
                <a:cs typeface="Arial" charset="0"/>
              </a:rPr>
              <a:t>The MACRA Cycle IV had this: Funding Opportunity Number: CMS-1Z0-16-001  CFDA: 93.</a:t>
            </a:r>
          </a:p>
          <a:p>
            <a:pPr hangingPunct="0"/>
            <a:r>
              <a:rPr lang="en-US" sz="1400" dirty="0">
                <a:solidFill>
                  <a:schemeClr val="bg2"/>
                </a:solidFill>
                <a:latin typeface="Arial" charset="0"/>
                <a:ea typeface="Arial" charset="0"/>
                <a:cs typeface="Arial" charset="0"/>
              </a:rPr>
              <a:t> </a:t>
            </a:r>
          </a:p>
          <a:p>
            <a:pPr hangingPunct="0"/>
            <a:r>
              <a:rPr lang="en-US" sz="1400" dirty="0">
                <a:solidFill>
                  <a:schemeClr val="bg2"/>
                </a:solidFill>
                <a:latin typeface="Arial" charset="0"/>
                <a:ea typeface="Arial" charset="0"/>
                <a:cs typeface="Arial" charset="0"/>
              </a:rPr>
              <a:t>The MACRA for AI/AN had this: CMS-1Z0-17-001  CFDA: 93.767 </a:t>
            </a:r>
          </a:p>
          <a:p>
            <a:br>
              <a:rPr lang="en-US" sz="1400" dirty="0">
                <a:solidFill>
                  <a:schemeClr val="bg2"/>
                </a:solidFill>
                <a:latin typeface="Arial" charset="0"/>
                <a:ea typeface="Arial" charset="0"/>
                <a:cs typeface="Arial" charset="0"/>
              </a:rPr>
            </a:br>
            <a:r>
              <a:rPr lang="en-US" sz="1400" dirty="0">
                <a:solidFill>
                  <a:schemeClr val="bg2"/>
                </a:solidFill>
                <a:latin typeface="Arial" charset="0"/>
                <a:ea typeface="Arial" charset="0"/>
                <a:cs typeface="Arial" charset="0"/>
              </a:rPr>
              <a:t>Same CFDA numbers and but different for the FOAs</a:t>
            </a:r>
          </a:p>
          <a:p>
            <a:endParaRPr lang="en-US" sz="800" dirty="0">
              <a:solidFill>
                <a:schemeClr val="bg2">
                  <a:lumMod val="60000"/>
                  <a:lumOff val="40000"/>
                </a:schemeClr>
              </a:solidFill>
              <a:latin typeface="Arial" charset="0"/>
              <a:ea typeface="Arial" charset="0"/>
              <a:cs typeface="Arial" charset="0"/>
            </a:endParaRPr>
          </a:p>
        </p:txBody>
      </p:sp>
    </p:spTree>
    <p:extLst>
      <p:ext uri="{BB962C8B-B14F-4D97-AF65-F5344CB8AC3E}">
        <p14:creationId xmlns:p14="http://schemas.microsoft.com/office/powerpoint/2010/main" val="21422282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Three muddy children with smiles"/>
          <p:cNvPicPr>
            <a:picLocks noGrp="1" noChangeAspect="1"/>
          </p:cNvPicPr>
          <p:nvPr>
            <p:ph type="pic" sz="quarter" idx="13"/>
          </p:nvPr>
        </p:nvPicPr>
        <p:blipFill>
          <a:blip r:embed="rId2">
            <a:extLst>
              <a:ext uri="{28A0092B-C50C-407E-A947-70E740481C1C}">
                <a14:useLocalDpi xmlns:a14="http://schemas.microsoft.com/office/drawing/2010/main"/>
              </a:ext>
            </a:extLst>
          </a:blip>
          <a:srcRect/>
          <a:stretch>
            <a:fillRect/>
          </a:stretch>
        </p:blipFill>
        <p:spPr/>
      </p:pic>
      <p:sp>
        <p:nvSpPr>
          <p:cNvPr id="2" name="Title 1"/>
          <p:cNvSpPr>
            <a:spLocks noGrp="1"/>
          </p:cNvSpPr>
          <p:nvPr>
            <p:ph type="title"/>
          </p:nvPr>
        </p:nvSpPr>
        <p:spPr>
          <a:solidFill>
            <a:schemeClr val="bg1"/>
          </a:solidFill>
        </p:spPr>
        <p:txBody>
          <a:bodyPr>
            <a:normAutofit fontScale="90000"/>
          </a:bodyPr>
          <a:lstStyle/>
          <a:p>
            <a:r>
              <a:rPr lang="en-US" dirty="0">
                <a:solidFill>
                  <a:srgbClr val="7030A0"/>
                </a:solidFill>
              </a:rPr>
              <a:t>For more information, please email [grantee email] or Call [Grantee phone number]. </a:t>
            </a:r>
            <a:br>
              <a:rPr lang="en-US" dirty="0">
                <a:solidFill>
                  <a:srgbClr val="7030A0"/>
                </a:solidFill>
              </a:rPr>
            </a:br>
            <a:endParaRPr lang="en-US" dirty="0">
              <a:solidFill>
                <a:srgbClr val="7030A0"/>
              </a:solidFill>
            </a:endParaRPr>
          </a:p>
        </p:txBody>
      </p:sp>
      <p:pic>
        <p:nvPicPr>
          <p:cNvPr id="7" name="Picture 6" descr="Insure Kids Now dot gov">
            <a:extLst>
              <a:ext uri="{FF2B5EF4-FFF2-40B4-BE49-F238E27FC236}">
                <a16:creationId xmlns:a16="http://schemas.microsoft.com/office/drawing/2014/main" id="{BDB1381C-B18E-4187-AD95-A39564B89AEF}"/>
              </a:ext>
            </a:extLst>
          </p:cNvPr>
          <p:cNvPicPr/>
          <p:nvPr/>
        </p:nvPicPr>
        <p:blipFill>
          <a:blip r:embed="rId3"/>
          <a:stretch>
            <a:fillRect/>
          </a:stretch>
        </p:blipFill>
        <p:spPr>
          <a:xfrm>
            <a:off x="5337079" y="6406054"/>
            <a:ext cx="2158454" cy="316573"/>
          </a:xfrm>
          <a:prstGeom prst="rect">
            <a:avLst/>
          </a:prstGeom>
        </p:spPr>
      </p:pic>
    </p:spTree>
    <p:extLst>
      <p:ext uri="{BB962C8B-B14F-4D97-AF65-F5344CB8AC3E}">
        <p14:creationId xmlns:p14="http://schemas.microsoft.com/office/powerpoint/2010/main" val="26648415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Placeholder 16" descr="Grandmother holding a baby and reading a kid's book"/>
          <p:cNvPicPr>
            <a:picLocks noGrp="1" noChangeAspect="1"/>
          </p:cNvPicPr>
          <p:nvPr>
            <p:ph type="pic" idx="1"/>
          </p:nvPr>
        </p:nvPicPr>
        <p:blipFill>
          <a:blip r:embed="rId2">
            <a:extLst>
              <a:ext uri="{28A0092B-C50C-407E-A947-70E740481C1C}">
                <a14:useLocalDpi xmlns:a14="http://schemas.microsoft.com/office/drawing/2010/main"/>
              </a:ext>
            </a:extLst>
          </a:blip>
          <a:srcRect/>
          <a:stretch>
            <a:fillRect/>
          </a:stretch>
        </p:blipFill>
        <p:spPr/>
      </p:pic>
      <p:sp>
        <p:nvSpPr>
          <p:cNvPr id="10" name="Text Placeholder 9"/>
          <p:cNvSpPr>
            <a:spLocks noGrp="1"/>
          </p:cNvSpPr>
          <p:nvPr>
            <p:ph type="body" sz="quarter" idx="10"/>
          </p:nvPr>
        </p:nvSpPr>
        <p:spPr/>
        <p:txBody>
          <a:bodyPr>
            <a:normAutofit fontScale="85000" lnSpcReduction="20000"/>
          </a:bodyPr>
          <a:lstStyle/>
          <a:p>
            <a:r>
              <a:rPr lang="en-US" dirty="0"/>
              <a:t>Children’s Health Coverage</a:t>
            </a:r>
          </a:p>
        </p:txBody>
      </p:sp>
      <p:sp>
        <p:nvSpPr>
          <p:cNvPr id="2" name="Title 1" hidden="1">
            <a:extLst>
              <a:ext uri="{FF2B5EF4-FFF2-40B4-BE49-F238E27FC236}">
                <a16:creationId xmlns:a16="http://schemas.microsoft.com/office/drawing/2014/main" id="{993B12F2-A08E-4B01-ACB9-F438140EDD7F}"/>
              </a:ext>
            </a:extLst>
          </p:cNvPr>
          <p:cNvSpPr>
            <a:spLocks noGrp="1"/>
          </p:cNvSpPr>
          <p:nvPr>
            <p:ph type="title"/>
          </p:nvPr>
        </p:nvSpPr>
        <p:spPr/>
        <p:txBody>
          <a:bodyPr/>
          <a:lstStyle/>
          <a:p>
            <a:r>
              <a:rPr lang="en-US" dirty="0"/>
              <a:t>Children’s Health Coverage</a:t>
            </a:r>
          </a:p>
        </p:txBody>
      </p:sp>
    </p:spTree>
    <p:extLst>
      <p:ext uri="{BB962C8B-B14F-4D97-AF65-F5344CB8AC3E}">
        <p14:creationId xmlns:p14="http://schemas.microsoft.com/office/powerpoint/2010/main" val="2721905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12192000" cy="1188720"/>
          </a:xfrm>
        </p:spPr>
        <p:txBody>
          <a:bodyPr>
            <a:normAutofit/>
          </a:bodyPr>
          <a:lstStyle/>
          <a:p>
            <a:r>
              <a:rPr lang="en-US" dirty="0"/>
              <a:t>About [State Medicaid &amp; chip program]</a:t>
            </a:r>
          </a:p>
        </p:txBody>
      </p:sp>
      <p:sp>
        <p:nvSpPr>
          <p:cNvPr id="4" name="Content Placeholder 3"/>
          <p:cNvSpPr>
            <a:spLocks noGrp="1"/>
          </p:cNvSpPr>
          <p:nvPr>
            <p:ph idx="1"/>
          </p:nvPr>
        </p:nvSpPr>
        <p:spPr>
          <a:xfrm>
            <a:off x="1556610" y="1716313"/>
            <a:ext cx="9078780" cy="4769190"/>
          </a:xfrm>
        </p:spPr>
        <p:txBody>
          <a:bodyPr>
            <a:normAutofit/>
          </a:bodyPr>
          <a:lstStyle/>
          <a:p>
            <a:pPr marL="0" indent="0">
              <a:buNone/>
            </a:pPr>
            <a:r>
              <a:rPr lang="en-US" dirty="0"/>
              <a:t>[State Medicaid &amp; CHIP Program] offer free or low-cost health insurance for kids and teens. Children in a family of four earning up to [state eligibility #] a year may qualify. Children up to age 19 are covered for benefits such as: </a:t>
            </a:r>
          </a:p>
          <a:p>
            <a:pPr marL="0" indent="0">
              <a:buNone/>
            </a:pPr>
            <a:endParaRPr lang="en-US" sz="800" dirty="0"/>
          </a:p>
          <a:p>
            <a:pPr lvl="4"/>
            <a:r>
              <a:rPr lang="en-US" sz="1800" dirty="0"/>
              <a:t>check-ups</a:t>
            </a:r>
          </a:p>
          <a:p>
            <a:pPr lvl="4"/>
            <a:r>
              <a:rPr lang="en-US" sz="1800" dirty="0"/>
              <a:t>immunizations</a:t>
            </a:r>
          </a:p>
          <a:p>
            <a:pPr lvl="4"/>
            <a:r>
              <a:rPr lang="en-US" sz="1800" dirty="0"/>
              <a:t>doctor visits</a:t>
            </a:r>
          </a:p>
          <a:p>
            <a:pPr lvl="4"/>
            <a:r>
              <a:rPr lang="en-US" sz="1800" dirty="0"/>
              <a:t>dentist visits</a:t>
            </a:r>
          </a:p>
          <a:p>
            <a:pPr lvl="4"/>
            <a:r>
              <a:rPr lang="en-US" sz="1800" dirty="0"/>
              <a:t>hospital care</a:t>
            </a:r>
          </a:p>
          <a:p>
            <a:pPr lvl="4"/>
            <a:r>
              <a:rPr lang="en-US" sz="1800" dirty="0"/>
              <a:t>mental health services</a:t>
            </a:r>
          </a:p>
          <a:p>
            <a:pPr lvl="4"/>
            <a:r>
              <a:rPr lang="en-US" sz="1800" dirty="0"/>
              <a:t>prescriptions</a:t>
            </a:r>
          </a:p>
          <a:p>
            <a:pPr lvl="4"/>
            <a:r>
              <a:rPr lang="en-US" sz="1800" dirty="0"/>
              <a:t>&amp; more</a:t>
            </a:r>
          </a:p>
          <a:p>
            <a:pPr marL="285750" indent="-285750"/>
            <a:endParaRPr lang="en-US" dirty="0"/>
          </a:p>
          <a:p>
            <a:endParaRPr lang="en-US" dirty="0"/>
          </a:p>
        </p:txBody>
      </p:sp>
    </p:spTree>
    <p:extLst>
      <p:ext uri="{BB962C8B-B14F-4D97-AF65-F5344CB8AC3E}">
        <p14:creationId xmlns:p14="http://schemas.microsoft.com/office/powerpoint/2010/main" val="5670275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12192000" cy="1188720"/>
          </a:xfrm>
        </p:spPr>
        <p:txBody>
          <a:bodyPr>
            <a:normAutofit fontScale="90000"/>
          </a:bodyPr>
          <a:lstStyle/>
          <a:p>
            <a:r>
              <a:rPr lang="en-US" dirty="0"/>
              <a:t>Keeping [Local City/State/Region] Kids Healthy through [State Medicaid &amp; CHIP Program]</a:t>
            </a:r>
          </a:p>
        </p:txBody>
      </p:sp>
      <p:sp>
        <p:nvSpPr>
          <p:cNvPr id="6" name="Content Placeholder 5"/>
          <p:cNvSpPr>
            <a:spLocks noGrp="1"/>
          </p:cNvSpPr>
          <p:nvPr>
            <p:ph idx="1"/>
          </p:nvPr>
        </p:nvSpPr>
        <p:spPr>
          <a:xfrm>
            <a:off x="1556610" y="1679510"/>
            <a:ext cx="9078780" cy="4521593"/>
          </a:xfrm>
        </p:spPr>
        <p:txBody>
          <a:bodyPr>
            <a:normAutofit/>
          </a:bodyPr>
          <a:lstStyle/>
          <a:p>
            <a:pPr marL="0" indent="0">
              <a:buNone/>
            </a:pPr>
            <a:r>
              <a:rPr lang="en-US" dirty="0"/>
              <a:t>Healthy children are better prepared to succeed in school and in life. And [State Medicaid &amp; CHIP Program] offer parents and caregivers peace of mind knowing their children can get the care they need, when they need it.</a:t>
            </a:r>
          </a:p>
          <a:p>
            <a:pPr marL="0" indent="0">
              <a:buNone/>
            </a:pPr>
            <a:endParaRPr lang="en-US" sz="1800" dirty="0"/>
          </a:p>
          <a:p>
            <a:pPr marL="0" indent="0">
              <a:buNone/>
            </a:pPr>
            <a:r>
              <a:rPr lang="en-US" sz="1800" dirty="0"/>
              <a:t>[Room for bulleted state or community specific information added by grantee such as # of uninsured children, % uninsured, and income eligibility] Please see resources below: </a:t>
            </a:r>
          </a:p>
          <a:p>
            <a:pPr marL="0" marR="0" indent="0">
              <a:spcBef>
                <a:spcPts val="0"/>
              </a:spcBef>
              <a:spcAft>
                <a:spcPts val="0"/>
              </a:spcAft>
              <a:buNone/>
            </a:pPr>
            <a:endParaRPr lang="en-US" u="sng" dirty="0">
              <a:solidFill>
                <a:srgbClr val="1F497D"/>
              </a:solidFill>
              <a:latin typeface="Calibri" panose="020F0502020204030204" pitchFamily="34" charset="0"/>
              <a:ea typeface="Calibri" panose="020F0502020204030204" pitchFamily="34" charset="0"/>
              <a:cs typeface="Calibri" panose="020F0502020204030204" pitchFamily="34" charset="0"/>
              <a:hlinkClick r:id="rId2"/>
            </a:endParaRPr>
          </a:p>
          <a:p>
            <a:pPr lvl="3">
              <a:spcBef>
                <a:spcPts val="0"/>
              </a:spcBef>
            </a:pPr>
            <a:r>
              <a:rPr lang="en-US" dirty="0">
                <a:latin typeface="Arial" panose="020B0604020202020204" pitchFamily="34" charset="0"/>
                <a:ea typeface="Calibri" panose="020F0502020204030204" pitchFamily="34" charset="0"/>
                <a:cs typeface="Arial" panose="020B0604020202020204" pitchFamily="34" charset="0"/>
                <a:hlinkClick r:id="rId2"/>
              </a:rPr>
              <a:t>Medicaid and CHIP Eligibility by State</a:t>
            </a:r>
          </a:p>
          <a:p>
            <a:pPr marL="0" marR="0" indent="0">
              <a:spcBef>
                <a:spcPts val="0"/>
              </a:spcBef>
              <a:spcAft>
                <a:spcPts val="0"/>
              </a:spcAft>
              <a:buNone/>
            </a:pPr>
            <a:endParaRPr lang="en-US" dirty="0">
              <a:latin typeface="Calibri" panose="020F0502020204030204" pitchFamily="34" charset="0"/>
              <a:ea typeface="Calibri" panose="020F0502020204030204" pitchFamily="34" charset="0"/>
              <a:cs typeface="Calibri" panose="020F0502020204030204" pitchFamily="34" charset="0"/>
            </a:endParaRPr>
          </a:p>
          <a:p>
            <a:pPr lvl="3">
              <a:spcBef>
                <a:spcPts val="0"/>
              </a:spcBef>
            </a:pPr>
            <a:r>
              <a:rPr lang="en-US" dirty="0">
                <a:latin typeface="Arial" panose="020B0604020202020204" pitchFamily="34" charset="0"/>
                <a:ea typeface="Calibri" panose="020F0502020204030204" pitchFamily="34" charset="0"/>
                <a:cs typeface="Arial" panose="020B0604020202020204" pitchFamily="34" charset="0"/>
                <a:hlinkClick r:id="rId3"/>
              </a:rPr>
              <a:t>Children’s Enrollment Data by State</a:t>
            </a:r>
            <a:endParaRPr lang="en-US" dirty="0">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dirty="0"/>
          </a:p>
          <a:p>
            <a:pPr marL="0" indent="0">
              <a:buNone/>
            </a:pPr>
            <a:r>
              <a:rPr lang="en-US" dirty="0"/>
              <a:t>That’s why we’re here to get kids in [Local City/State/Region] covered by helping parents through the enrollment process.</a:t>
            </a:r>
          </a:p>
          <a:p>
            <a:pPr marL="285750" indent="-285750"/>
            <a:endParaRPr lang="en-US" dirty="0"/>
          </a:p>
          <a:p>
            <a:endParaRPr lang="en-US" dirty="0"/>
          </a:p>
        </p:txBody>
      </p:sp>
    </p:spTree>
    <p:extLst>
      <p:ext uri="{BB962C8B-B14F-4D97-AF65-F5344CB8AC3E}">
        <p14:creationId xmlns:p14="http://schemas.microsoft.com/office/powerpoint/2010/main" val="16479146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Family playing soccer"/>
          <p:cNvPicPr>
            <a:picLocks noGrp="1" noChangeAspect="1"/>
          </p:cNvPicPr>
          <p:nvPr>
            <p:ph type="pic" idx="1"/>
          </p:nvPr>
        </p:nvPicPr>
        <p:blipFill>
          <a:blip r:embed="rId2">
            <a:extLst>
              <a:ext uri="{28A0092B-C50C-407E-A947-70E740481C1C}">
                <a14:useLocalDpi xmlns:a14="http://schemas.microsoft.com/office/drawing/2010/main"/>
              </a:ext>
            </a:extLst>
          </a:blip>
          <a:srcRect/>
          <a:stretch>
            <a:fillRect/>
          </a:stretch>
        </p:blipFill>
        <p:spPr/>
      </p:pic>
      <p:sp>
        <p:nvSpPr>
          <p:cNvPr id="10" name="Text Placeholder 9"/>
          <p:cNvSpPr>
            <a:spLocks noGrp="1"/>
          </p:cNvSpPr>
          <p:nvPr>
            <p:ph type="body" sz="quarter" idx="10"/>
          </p:nvPr>
        </p:nvSpPr>
        <p:spPr/>
        <p:txBody>
          <a:bodyPr>
            <a:normAutofit fontScale="85000" lnSpcReduction="20000"/>
          </a:bodyPr>
          <a:lstStyle/>
          <a:p>
            <a:r>
              <a:rPr lang="en-US" dirty="0"/>
              <a:t>About [insert grantee name]</a:t>
            </a:r>
          </a:p>
        </p:txBody>
      </p:sp>
      <p:sp>
        <p:nvSpPr>
          <p:cNvPr id="2" name="Title 1" hidden="1">
            <a:extLst>
              <a:ext uri="{FF2B5EF4-FFF2-40B4-BE49-F238E27FC236}">
                <a16:creationId xmlns:a16="http://schemas.microsoft.com/office/drawing/2014/main" id="{6C38545C-A312-4385-B07A-568F7F34B339}"/>
              </a:ext>
            </a:extLst>
          </p:cNvPr>
          <p:cNvSpPr>
            <a:spLocks noGrp="1"/>
          </p:cNvSpPr>
          <p:nvPr>
            <p:ph type="title"/>
          </p:nvPr>
        </p:nvSpPr>
        <p:spPr/>
        <p:txBody>
          <a:bodyPr/>
          <a:lstStyle/>
          <a:p>
            <a:r>
              <a:rPr lang="en-US" dirty="0"/>
              <a:t>About</a:t>
            </a:r>
          </a:p>
        </p:txBody>
      </p:sp>
    </p:spTree>
    <p:extLst>
      <p:ext uri="{BB962C8B-B14F-4D97-AF65-F5344CB8AC3E}">
        <p14:creationId xmlns:p14="http://schemas.microsoft.com/office/powerpoint/2010/main" val="7188493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0" y="0"/>
            <a:ext cx="12192000" cy="1188720"/>
          </a:xfrm>
        </p:spPr>
        <p:txBody>
          <a:bodyPr>
            <a:normAutofit fontScale="90000"/>
          </a:bodyPr>
          <a:lstStyle/>
          <a:p>
            <a:r>
              <a:rPr lang="en-US" dirty="0"/>
              <a:t>Template for grantee to populate information about themselves </a:t>
            </a:r>
          </a:p>
        </p:txBody>
      </p:sp>
      <p:sp>
        <p:nvSpPr>
          <p:cNvPr id="12" name="Picture Placeholder 11" descr="Logo"/>
          <p:cNvSpPr>
            <a:spLocks noGrp="1"/>
          </p:cNvSpPr>
          <p:nvPr>
            <p:ph type="pic" sz="quarter" idx="14"/>
          </p:nvPr>
        </p:nvSpPr>
        <p:spPr>
          <a:xfrm>
            <a:off x="1150937" y="1772816"/>
            <a:ext cx="3794125" cy="3970759"/>
          </a:xfrm>
        </p:spPr>
      </p:sp>
      <p:sp>
        <p:nvSpPr>
          <p:cNvPr id="7" name="Content Placeholder 6"/>
          <p:cNvSpPr>
            <a:spLocks noGrp="1"/>
          </p:cNvSpPr>
          <p:nvPr>
            <p:ph idx="15"/>
          </p:nvPr>
        </p:nvSpPr>
        <p:spPr>
          <a:xfrm>
            <a:off x="6680662" y="1772816"/>
            <a:ext cx="4815840" cy="4890112"/>
          </a:xfrm>
        </p:spPr>
        <p:txBody>
          <a:bodyPr>
            <a:normAutofit/>
          </a:bodyPr>
          <a:lstStyle/>
          <a:p>
            <a:r>
              <a:rPr lang="en-US" dirty="0">
                <a:solidFill>
                  <a:schemeClr val="bg2"/>
                </a:solidFill>
              </a:rPr>
              <a:t>Grantee Organization:</a:t>
            </a:r>
          </a:p>
          <a:p>
            <a:pPr marL="0" indent="0">
              <a:buNone/>
            </a:pPr>
            <a:endParaRPr lang="en-US" dirty="0"/>
          </a:p>
          <a:p>
            <a:pPr marL="0" indent="0">
              <a:buNone/>
            </a:pPr>
            <a:endParaRPr lang="en-US" dirty="0"/>
          </a:p>
          <a:p>
            <a:r>
              <a:rPr lang="en-US" dirty="0">
                <a:solidFill>
                  <a:schemeClr val="bg2"/>
                </a:solidFill>
              </a:rPr>
              <a:t>About: </a:t>
            </a:r>
          </a:p>
          <a:p>
            <a:pPr marL="0" indent="0">
              <a:buNone/>
            </a:pPr>
            <a:endParaRPr lang="en-US" dirty="0"/>
          </a:p>
          <a:p>
            <a:endParaRPr lang="en-US" dirty="0"/>
          </a:p>
          <a:p>
            <a:r>
              <a:rPr lang="en-US" dirty="0">
                <a:solidFill>
                  <a:schemeClr val="bg2"/>
                </a:solidFill>
              </a:rPr>
              <a:t>Important information you want to tell the partner about your services: </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5088449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Woman helping a toddler cross the monkey bars."/>
          <p:cNvPicPr>
            <a:picLocks noGrp="1" noChangeAspect="1"/>
          </p:cNvPicPr>
          <p:nvPr>
            <p:ph type="pic" idx="1"/>
          </p:nvPr>
        </p:nvPicPr>
        <p:blipFill>
          <a:blip r:embed="rId2">
            <a:extLst>
              <a:ext uri="{28A0092B-C50C-407E-A947-70E740481C1C}">
                <a14:useLocalDpi xmlns:a14="http://schemas.microsoft.com/office/drawing/2010/main"/>
              </a:ext>
            </a:extLst>
          </a:blip>
          <a:srcRect/>
          <a:stretch>
            <a:fillRect/>
          </a:stretch>
        </p:blipFill>
        <p:spPr/>
      </p:pic>
      <p:sp>
        <p:nvSpPr>
          <p:cNvPr id="10" name="Text Placeholder 9"/>
          <p:cNvSpPr>
            <a:spLocks noGrp="1"/>
          </p:cNvSpPr>
          <p:nvPr>
            <p:ph type="body" sz="quarter" idx="10"/>
          </p:nvPr>
        </p:nvSpPr>
        <p:spPr/>
        <p:txBody>
          <a:bodyPr>
            <a:normAutofit/>
          </a:bodyPr>
          <a:lstStyle/>
          <a:p>
            <a:r>
              <a:rPr lang="en-US" sz="3600" dirty="0"/>
              <a:t>Building Partnerships</a:t>
            </a:r>
          </a:p>
        </p:txBody>
      </p:sp>
      <p:sp>
        <p:nvSpPr>
          <p:cNvPr id="2" name="Title 1" hidden="1">
            <a:extLst>
              <a:ext uri="{FF2B5EF4-FFF2-40B4-BE49-F238E27FC236}">
                <a16:creationId xmlns:a16="http://schemas.microsoft.com/office/drawing/2014/main" id="{0C0C95C3-5AE9-4DC6-8C15-BE5F1C3D16EA}"/>
              </a:ext>
            </a:extLst>
          </p:cNvPr>
          <p:cNvSpPr>
            <a:spLocks noGrp="1"/>
          </p:cNvSpPr>
          <p:nvPr>
            <p:ph type="title"/>
          </p:nvPr>
        </p:nvSpPr>
        <p:spPr/>
        <p:txBody>
          <a:bodyPr/>
          <a:lstStyle/>
          <a:p>
            <a:r>
              <a:rPr lang="en-US" dirty="0"/>
              <a:t>Building Partnerships</a:t>
            </a:r>
          </a:p>
        </p:txBody>
      </p:sp>
    </p:spTree>
    <p:extLst>
      <p:ext uri="{BB962C8B-B14F-4D97-AF65-F5344CB8AC3E}">
        <p14:creationId xmlns:p14="http://schemas.microsoft.com/office/powerpoint/2010/main" val="6042054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1556610" y="1679510"/>
            <a:ext cx="9078780" cy="4805993"/>
          </a:xfrm>
        </p:spPr>
        <p:txBody>
          <a:bodyPr>
            <a:normAutofit/>
          </a:bodyPr>
          <a:lstStyle/>
          <a:p>
            <a:pPr marL="0" indent="0">
              <a:buNone/>
            </a:pPr>
            <a:r>
              <a:rPr lang="en-US" dirty="0"/>
              <a:t>Most children in our community do have health coverage – but the remaining uninsured can be harder to reach. And it’s important to remind parents of enrolled children that they’ll need to renew that coverage once a year. By working with partners, we can expand our reach with families of children who may be eligible for Medicaid and CHIP. </a:t>
            </a:r>
          </a:p>
          <a:p>
            <a:pPr marL="0" indent="0">
              <a:buNone/>
            </a:pPr>
            <a:endParaRPr lang="en-US" sz="1800" dirty="0"/>
          </a:p>
          <a:p>
            <a:pPr marL="0" indent="0">
              <a:buNone/>
            </a:pPr>
            <a:r>
              <a:rPr lang="en-US" sz="1800" dirty="0"/>
              <a:t>[Add details about how a potential partnership can achieve mutual goals]</a:t>
            </a:r>
          </a:p>
          <a:p>
            <a:pPr marL="285750" indent="-285750"/>
            <a:endParaRPr lang="en-US" dirty="0"/>
          </a:p>
          <a:p>
            <a:endParaRPr lang="en-US" dirty="0"/>
          </a:p>
          <a:p>
            <a:pPr marL="285750" indent="-285750"/>
            <a:endParaRPr lang="en-US" dirty="0"/>
          </a:p>
          <a:p>
            <a:endParaRPr lang="en-US" dirty="0"/>
          </a:p>
        </p:txBody>
      </p:sp>
      <p:sp>
        <p:nvSpPr>
          <p:cNvPr id="3" name="Title 2"/>
          <p:cNvSpPr>
            <a:spLocks noGrp="1"/>
          </p:cNvSpPr>
          <p:nvPr>
            <p:ph type="title"/>
          </p:nvPr>
        </p:nvSpPr>
        <p:spPr>
          <a:xfrm>
            <a:off x="0" y="0"/>
            <a:ext cx="12192000" cy="1188720"/>
          </a:xfrm>
        </p:spPr>
        <p:txBody>
          <a:bodyPr>
            <a:normAutofit/>
          </a:bodyPr>
          <a:lstStyle/>
          <a:p>
            <a:r>
              <a:rPr lang="en-US" dirty="0"/>
              <a:t>Reaching Families Through Partnerships</a:t>
            </a:r>
          </a:p>
        </p:txBody>
      </p:sp>
    </p:spTree>
    <p:extLst>
      <p:ext uri="{BB962C8B-B14F-4D97-AF65-F5344CB8AC3E}">
        <p14:creationId xmlns:p14="http://schemas.microsoft.com/office/powerpoint/2010/main" val="4049944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556610" y="1716313"/>
            <a:ext cx="9078780" cy="4767539"/>
          </a:xfrm>
        </p:spPr>
        <p:txBody>
          <a:bodyPr/>
          <a:lstStyle/>
          <a:p>
            <a:pPr marL="0" indent="0">
              <a:buNone/>
            </a:pPr>
            <a:r>
              <a:rPr lang="en-US" dirty="0"/>
              <a:t>Opportunities for Partnership</a:t>
            </a:r>
          </a:p>
          <a:p>
            <a:pPr lvl="2"/>
            <a:r>
              <a:rPr lang="en-US" sz="1800" dirty="0"/>
              <a:t>Joining your events to meet with families and help them enroll</a:t>
            </a:r>
          </a:p>
          <a:p>
            <a:pPr lvl="2"/>
            <a:r>
              <a:rPr lang="en-US" sz="1800" dirty="0"/>
              <a:t>Holding a training for your staff on talking to families about [State Medicaid &amp; CHIP Program] </a:t>
            </a:r>
          </a:p>
          <a:p>
            <a:pPr lvl="2"/>
            <a:r>
              <a:rPr lang="en-US" sz="1800" dirty="0"/>
              <a:t>Sharing our printed materials with families in your network</a:t>
            </a:r>
          </a:p>
          <a:p>
            <a:pPr lvl="2"/>
            <a:r>
              <a:rPr lang="en-US" sz="1800" dirty="0"/>
              <a:t>Hosting an enrollment table at your location</a:t>
            </a:r>
          </a:p>
          <a:p>
            <a:pPr lvl="2"/>
            <a:r>
              <a:rPr lang="en-US" sz="1800" dirty="0"/>
              <a:t>Sharing content on social media</a:t>
            </a:r>
          </a:p>
          <a:p>
            <a:endParaRPr lang="en-US" dirty="0"/>
          </a:p>
        </p:txBody>
      </p:sp>
      <p:sp>
        <p:nvSpPr>
          <p:cNvPr id="3" name="Title 2"/>
          <p:cNvSpPr>
            <a:spLocks noGrp="1"/>
          </p:cNvSpPr>
          <p:nvPr>
            <p:ph type="title"/>
          </p:nvPr>
        </p:nvSpPr>
        <p:spPr>
          <a:xfrm>
            <a:off x="0" y="0"/>
            <a:ext cx="12192000" cy="1188720"/>
          </a:xfrm>
        </p:spPr>
        <p:txBody>
          <a:bodyPr>
            <a:normAutofit/>
          </a:bodyPr>
          <a:lstStyle/>
          <a:p>
            <a:r>
              <a:rPr lang="en-US" dirty="0"/>
              <a:t>Working together</a:t>
            </a:r>
          </a:p>
        </p:txBody>
      </p:sp>
    </p:spTree>
    <p:extLst>
      <p:ext uri="{BB962C8B-B14F-4D97-AF65-F5344CB8AC3E}">
        <p14:creationId xmlns:p14="http://schemas.microsoft.com/office/powerpoint/2010/main" val="136552279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11.0&quot;&gt;&lt;object type=&quot;1&quot; unique_id=&quot;10001&quot;&gt;&lt;object type=&quot;2&quot; unique_id=&quot;10425&quot;&gt;&lt;object type=&quot;3&quot; unique_id=&quot;10426&quot;&gt;&lt;property id=&quot;20148&quot; value=&quot;5&quot;/&gt;&lt;property id=&quot;20300&quot; value=&quot;Slide 1 - &amp;quot;Healthy kids in our community&amp;quot;&quot;/&gt;&lt;property id=&quot;20307&quot; value=&quot;269&quot;/&gt;&lt;/object&gt;&lt;object type=&quot;3&quot; unique_id=&quot;10427&quot;&gt;&lt;property id=&quot;20148&quot; value=&quot;5&quot;/&gt;&lt;property id=&quot;20300&quot; value=&quot;Slide 2 - &amp;quot;Children’s Health Coverage&amp;quot;&quot;/&gt;&lt;property id=&quot;20307&quot; value=&quot;270&quot;/&gt;&lt;/object&gt;&lt;object type=&quot;3&quot; unique_id=&quot;10428&quot;&gt;&lt;property id=&quot;20148&quot; value=&quot;5&quot;/&gt;&lt;property id=&quot;20300&quot; value=&quot;Slide 3 - &amp;quot;About [State Medicaid &amp;amp; chip program]&amp;quot;&quot;/&gt;&lt;property id=&quot;20307&quot; value=&quot;271&quot;/&gt;&lt;/object&gt;&lt;object type=&quot;3&quot; unique_id=&quot;10429&quot;&gt;&lt;property id=&quot;20148&quot; value=&quot;5&quot;/&gt;&lt;property id=&quot;20300&quot; value=&quot;Slide 4 - &amp;quot;Keeping [Local City/State/Region] Kids Healthy through [State Medicaid &amp;amp; CHIP Program]&amp;quot;&quot;/&gt;&lt;property id=&quot;20307&quot; value=&quot;272&quot;/&gt;&lt;/object&gt;&lt;object type=&quot;3&quot; unique_id=&quot;10430&quot;&gt;&lt;property id=&quot;20148&quot; value=&quot;5&quot;/&gt;&lt;property id=&quot;20300&quot; value=&quot;Slide 5 - &amp;quot;About&amp;quot;&quot;/&gt;&lt;property id=&quot;20307&quot; value=&quot;279&quot;/&gt;&lt;/object&gt;&lt;object type=&quot;3&quot; unique_id=&quot;10431&quot;&gt;&lt;property id=&quot;20148&quot; value=&quot;5&quot;/&gt;&lt;property id=&quot;20300&quot; value=&quot;Slide 6 - &amp;quot;Template for grantee to populate information about themselves &amp;quot;&quot;/&gt;&lt;property id=&quot;20307&quot; value=&quot;277&quot;/&gt;&lt;/object&gt;&lt;object type=&quot;3&quot; unique_id=&quot;10432&quot;&gt;&lt;property id=&quot;20148&quot; value=&quot;5&quot;/&gt;&lt;property id=&quot;20300&quot; value=&quot;Slide 7 - &amp;quot;Building Partnerships&amp;quot;&quot;/&gt;&lt;property id=&quot;20307&quot; value=&quot;280&quot;/&gt;&lt;/object&gt;&lt;object type=&quot;3&quot; unique_id=&quot;10433&quot;&gt;&lt;property id=&quot;20148&quot; value=&quot;5&quot;/&gt;&lt;property id=&quot;20300&quot; value=&quot;Slide 8 - &amp;quot;Reaching Families Through Partnerships&amp;quot;&quot;/&gt;&lt;property id=&quot;20307&quot; value=&quot;273&quot;/&gt;&lt;/object&gt;&lt;object type=&quot;3&quot; unique_id=&quot;10434&quot;&gt;&lt;property id=&quot;20148&quot; value=&quot;5&quot;/&gt;&lt;property id=&quot;20300&quot; value=&quot;Slide 9 - &amp;quot;Working together&amp;quot;&quot;/&gt;&lt;property id=&quot;20307&quot; value=&quot;274&quot;/&gt;&lt;/object&gt;&lt;object type=&quot;3&quot; unique_id=&quot;10435&quot;&gt;&lt;property id=&quot;20148&quot; value=&quot;5&quot;/&gt;&lt;property id=&quot;20300&quot; value=&quot;Slide 10 - &amp;quot;Disclaimer&amp;quot;&quot;/&gt;&lt;property id=&quot;20307&quot; value=&quot;281&quot;/&gt;&lt;/object&gt;&lt;object type=&quot;3&quot; unique_id=&quot;10450&quot;&gt;&lt;property id=&quot;20148&quot; value=&quot;5&quot;/&gt;&lt;property id=&quot;20300&quot; value=&quot;Slide 11 - &amp;quot;For more information, please email [grantee email] or Call [Grantee phone number].  &amp;quot;&quot;/&gt;&lt;property id=&quot;20307&quot; value=&quot;282&quot;/&gt;&lt;/object&gt;&lt;/object&gt;&lt;object type=&quot;8&quot; unique_id=&quot;10449&quot;&gt;&lt;/object&gt;&lt;/object&gt;&lt;/database&gt;"/>
  <p:tag name="SECTOMILLISECCONVERTED" val="1"/>
</p:tagLst>
</file>

<file path=ppt/theme/theme1.xml><?xml version="1.0" encoding="utf-8"?>
<a:theme xmlns:a="http://schemas.openxmlformats.org/drawingml/2006/main" name="Parcel">
  <a:themeElements>
    <a:clrScheme name="Custom 1">
      <a:dk1>
        <a:srgbClr val="000000"/>
      </a:dk1>
      <a:lt1>
        <a:srgbClr val="FFFFFF"/>
      </a:lt1>
      <a:dk2>
        <a:srgbClr val="4A5356"/>
      </a:dk2>
      <a:lt2>
        <a:srgbClr val="47596B"/>
      </a:lt2>
      <a:accent1>
        <a:srgbClr val="5CB69D"/>
      </a:accent1>
      <a:accent2>
        <a:srgbClr val="FC7167"/>
      </a:accent2>
      <a:accent3>
        <a:srgbClr val="C96731"/>
      </a:accent3>
      <a:accent4>
        <a:srgbClr val="4AABC4"/>
      </a:accent4>
      <a:accent5>
        <a:srgbClr val="8063A3"/>
      </a:accent5>
      <a:accent6>
        <a:srgbClr val="F89747"/>
      </a:accent6>
      <a:hlink>
        <a:srgbClr val="367E98"/>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1_Parcel">
  <a:themeElements>
    <a:clrScheme name="New Colors">
      <a:dk1>
        <a:srgbClr val="000000"/>
      </a:dk1>
      <a:lt1>
        <a:srgbClr val="FFFFFF"/>
      </a:lt1>
      <a:dk2>
        <a:srgbClr val="4A5356"/>
      </a:dk2>
      <a:lt2>
        <a:srgbClr val="47596B"/>
      </a:lt2>
      <a:accent1>
        <a:srgbClr val="5CB69D"/>
      </a:accent1>
      <a:accent2>
        <a:srgbClr val="FC7167"/>
      </a:accent2>
      <a:accent3>
        <a:srgbClr val="C96731"/>
      </a:accent3>
      <a:accent4>
        <a:srgbClr val="4AABC4"/>
      </a:accent4>
      <a:accent5>
        <a:srgbClr val="8063A3"/>
      </a:accent5>
      <a:accent6>
        <a:srgbClr val="F89747"/>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TM10001115[[fn=Parcel]]</Template>
  <TotalTime>4914</TotalTime>
  <Words>595</Words>
  <Application>Microsoft Office PowerPoint</Application>
  <PresentationFormat>Widescreen</PresentationFormat>
  <Paragraphs>64</Paragraphs>
  <Slides>11</Slides>
  <Notes>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11</vt:i4>
      </vt:variant>
    </vt:vector>
  </HeadingPairs>
  <TitlesOfParts>
    <vt:vector size="17" baseType="lpstr">
      <vt:lpstr>Arial</vt:lpstr>
      <vt:lpstr>Arial Black</vt:lpstr>
      <vt:lpstr>Calibri</vt:lpstr>
      <vt:lpstr>Gill Sans MT</vt:lpstr>
      <vt:lpstr>Parcel</vt:lpstr>
      <vt:lpstr>1_Parcel</vt:lpstr>
      <vt:lpstr>Healthy kids in our community</vt:lpstr>
      <vt:lpstr>Children’s Health Coverage</vt:lpstr>
      <vt:lpstr>About [State Medicaid &amp; chip program]</vt:lpstr>
      <vt:lpstr>Keeping [Local City/State/Region] Kids Healthy through [State Medicaid &amp; CHIP Program]</vt:lpstr>
      <vt:lpstr>About</vt:lpstr>
      <vt:lpstr>Template for grantee to populate information about themselves </vt:lpstr>
      <vt:lpstr>Building Partnerships</vt:lpstr>
      <vt:lpstr>Reaching Families Through Partnerships</vt:lpstr>
      <vt:lpstr>Working together</vt:lpstr>
      <vt:lpstr>Disclaimer</vt:lpstr>
      <vt:lpstr>For more information, please email [grantee email] or Call [Grantee phone number].  </vt:lpstr>
    </vt:vector>
  </TitlesOfParts>
  <Manager>CMS</Manager>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Cover</dc:title>
  <dc:creator>CMS/OA/OC/SMG/DCM</dc:creator>
  <cp:lastModifiedBy>McGettigan, Kristen [USA]</cp:lastModifiedBy>
  <cp:revision>59</cp:revision>
  <cp:lastPrinted>2017-09-29T14:01:33Z</cp:lastPrinted>
  <dcterms:created xsi:type="dcterms:W3CDTF">2017-09-25T15:36:12Z</dcterms:created>
  <dcterms:modified xsi:type="dcterms:W3CDTF">2018-06-06T19:39:17Z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_AdHocReviewCycleID">
    <vt:i4>1955576372</vt:i4>
  </property>
  <property fmtid="{D5CDD505-2E9C-101B-9397-08002B2CF9AE}" pid="4" name="_EmailSubject">
    <vt:lpwstr>508C Assistance</vt:lpwstr>
  </property>
  <property fmtid="{D5CDD505-2E9C-101B-9397-08002B2CF9AE}" pid="5" name="_AuthorEmail">
    <vt:lpwstr>Jessica.Beauchemin@cms.hhs.gov</vt:lpwstr>
  </property>
  <property fmtid="{D5CDD505-2E9C-101B-9397-08002B2CF9AE}" pid="6" name="_AuthorEmailDisplayName">
    <vt:lpwstr>Beauchemin, Jessica (CMS/OC)</vt:lpwstr>
  </property>
</Properties>
</file>